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9"/>
  </p:notesMasterIdLst>
  <p:sldIdLst>
    <p:sldId id="262" r:id="rId2"/>
    <p:sldId id="263" r:id="rId3"/>
    <p:sldId id="264" r:id="rId4"/>
    <p:sldId id="265" r:id="rId5"/>
    <p:sldId id="266" r:id="rId6"/>
    <p:sldId id="363" r:id="rId7"/>
    <p:sldId id="365" r:id="rId8"/>
    <p:sldId id="358" r:id="rId9"/>
    <p:sldId id="368" r:id="rId10"/>
    <p:sldId id="366" r:id="rId11"/>
    <p:sldId id="369" r:id="rId12"/>
    <p:sldId id="367" r:id="rId13"/>
    <p:sldId id="370" r:id="rId14"/>
    <p:sldId id="268" r:id="rId15"/>
    <p:sldId id="319" r:id="rId16"/>
    <p:sldId id="371" r:id="rId17"/>
    <p:sldId id="373" r:id="rId18"/>
    <p:sldId id="372" r:id="rId19"/>
    <p:sldId id="364" r:id="rId20"/>
    <p:sldId id="261" r:id="rId21"/>
    <p:sldId id="374" r:id="rId22"/>
    <p:sldId id="375" r:id="rId23"/>
    <p:sldId id="376" r:id="rId24"/>
    <p:sldId id="394" r:id="rId25"/>
    <p:sldId id="391" r:id="rId26"/>
    <p:sldId id="392" r:id="rId27"/>
    <p:sldId id="393" r:id="rId28"/>
  </p:sldIdLst>
  <p:sldSz cx="12192000" cy="6858000"/>
  <p:notesSz cx="6858000" cy="9144000"/>
  <p:embeddedFontLst>
    <p:embeddedFont>
      <p:font typeface="Elephant" pitchFamily="18" charset="0"/>
      <p:regular r:id="rId30"/>
      <p:italic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Calibri Light" pitchFamily="34" charset="0"/>
      <p:regular r:id="rId36"/>
      <p:italic r:id="rId37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664A"/>
    <a:srgbClr val="EE4848"/>
    <a:srgbClr val="6B0F5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Tamni stil 2 - Isticanje 5/Isticanj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Tamni stil 2 - Isticanje 3/Isticanj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11" d="100"/>
          <a:sy n="111" d="100"/>
        </p:scale>
        <p:origin x="-43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v=cwZb2mqId0A&amp;t=1s" TargetMode="External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v=cwZb2mqId0A&amp;t=1s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0" i="0" dirty="0"/>
            <a:t>Oko SAD-a okupio se blok kapitalističkih država s namjerom da spriječe daljnje širenje komunizma </a:t>
          </a:r>
          <a:r>
            <a:rPr lang="hr-HR" sz="4000" b="0" i="0" dirty="0" smtClean="0"/>
            <a:t>–   </a:t>
          </a:r>
          <a:r>
            <a:rPr lang="hr-HR" sz="4000" b="1" i="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Zapadni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blok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b="0" i="0" dirty="0"/>
            <a:t>Oko SSSR-a</a:t>
          </a:r>
          <a:r>
            <a:rPr lang="hr-HR" sz="4000" b="1" i="0" dirty="0"/>
            <a:t> </a:t>
          </a:r>
          <a:r>
            <a:rPr lang="hr-HR" sz="4000" b="0" i="0" dirty="0"/>
            <a:t>okupila se većina socijalističkih država </a:t>
          </a:r>
          <a:r>
            <a:rPr lang="hr-HR" sz="4000" b="0" i="0" dirty="0" smtClean="0"/>
            <a:t>– </a:t>
          </a:r>
          <a:r>
            <a:rPr lang="hr-HR" sz="4000" b="1" i="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Istočni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blok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just"/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Nadmetanje dviju velesila </a:t>
          </a:r>
          <a:r>
            <a:rPr lang="hr-HR" sz="4000" b="0" i="0" dirty="0"/>
            <a:t>na svim područjima ljudskoga djelovanja – političkom, gospodarskom, kulturnom, znanstvenom, vojnom</a:t>
          </a:r>
          <a:endParaRPr lang="en-US" sz="3200" b="0" u="none" baseline="0" dirty="0">
            <a:solidFill>
              <a:schemeClr val="tx1"/>
            </a:solidFill>
            <a:effectLst/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 custScaleY="128260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0" i="0" dirty="0"/>
            <a:t>Za širenje svojih utjecaja koristili su se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propagandom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1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1" custScaleY="128260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</dgm:ptLst>
  <dgm:cxnLst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Marshallov plan </a:t>
          </a:r>
          <a:r>
            <a:rPr lang="hr-HR" sz="4000" b="0" i="0" dirty="0"/>
            <a:t>- program američke i kanadske pomoći za oporavak Europe nakon </a:t>
          </a:r>
          <a:r>
            <a:rPr lang="hr-HR" sz="4000" b="0" i="0" dirty="0" smtClean="0"/>
            <a:t>Drugog svjetskog </a:t>
          </a:r>
          <a:r>
            <a:rPr lang="hr-HR" sz="4000" b="0" i="0" dirty="0"/>
            <a:t>rata donesen 1947. godine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1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1" custScaleY="128260" custLinFactNeighborX="-6623" custLinFactNeighborY="30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</dgm:ptLst>
  <dgm:cxnLst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1949. godine </a:t>
          </a:r>
          <a:r>
            <a:rPr lang="hr-HR" sz="4000" b="0" i="0" dirty="0"/>
            <a:t>osnovan je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Sjevernoatlantski ili NATO-pakt</a:t>
          </a:r>
          <a:r>
            <a:rPr lang="hr-HR" sz="4000" b="0" i="0" dirty="0"/>
            <a:t> na čelu sa SAD-om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1955. godine </a:t>
          </a:r>
          <a:r>
            <a:rPr lang="hr-HR" sz="4000" b="0" i="0" dirty="0"/>
            <a:t>osnovan je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Varšavski pakt</a:t>
          </a:r>
          <a:r>
            <a:rPr lang="hr-HR" sz="4000" b="0" i="0" dirty="0"/>
            <a:t>, predvođen SSSR-om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just"/>
          <a:r>
            <a:rPr lang="nn-NO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1961. godine </a:t>
          </a:r>
          <a:r>
            <a:rPr lang="nn-NO" sz="4000" b="0" i="0" dirty="0"/>
            <a:t>utemelj</a:t>
          </a:r>
          <a:r>
            <a:rPr lang="hr-HR" sz="4000" b="0" i="0" dirty="0"/>
            <a:t>en</a:t>
          </a:r>
          <a:r>
            <a:rPr lang="nn-NO" sz="4000" b="0" i="0" dirty="0"/>
            <a:t> </a:t>
          </a:r>
          <a:r>
            <a:rPr lang="hr-HR" sz="4000" b="0" i="0" dirty="0"/>
            <a:t>je </a:t>
          </a:r>
          <a:r>
            <a:rPr lang="nn-NO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pokret nesvrstanih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4000" b="0" i="0" dirty="0"/>
            <a:t>– predvođen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Egiptom, Indijom i Jugoslavijom</a:t>
          </a:r>
          <a:endParaRPr lang="en-US" sz="3200" b="1" u="none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 custScaleY="128260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Utrka u naoružavanju </a:t>
          </a:r>
          <a:r>
            <a:rPr lang="hr-HR" sz="4400" dirty="0"/>
            <a:t>i </a:t>
          </a:r>
          <a:r>
            <a:rPr lang="hr-HR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utrka u istraživanju svemira</a:t>
          </a:r>
          <a:endParaRPr lang="en-US" sz="44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400" dirty="0"/>
            <a:t>Atomsko oružje – stvaranje </a:t>
          </a:r>
          <a:r>
            <a:rPr lang="hr-HR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„ravnoteže straha” </a:t>
          </a:r>
          <a:r>
            <a:rPr lang="hr-HR" sz="4400" dirty="0"/>
            <a:t>između SAD-a i SSSR-a</a:t>
          </a:r>
          <a:endParaRPr lang="en-US" sz="44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1957. godine</a:t>
          </a:r>
          <a:r>
            <a:rPr lang="hr-HR" sz="4400" b="0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hr-HR" sz="4400" b="0" i="0" dirty="0"/>
            <a:t>počela je svemirska era čovječanstva </a:t>
          </a:r>
          <a:r>
            <a:rPr lang="hr-HR" sz="4400" b="0" i="0" dirty="0" smtClean="0"/>
            <a:t>– sovjetski </a:t>
          </a:r>
          <a:r>
            <a:rPr lang="hr-HR" sz="4400" b="0" i="0" dirty="0"/>
            <a:t>znanstvenici prvi uspjeli izraditi </a:t>
          </a:r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umjetni </a:t>
          </a:r>
          <a:r>
            <a:rPr lang="hr-HR" sz="4400" b="1" i="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satelit – </a:t>
          </a:r>
          <a:r>
            <a:rPr lang="hr-HR" sz="4400" b="1" i="1" dirty="0" err="1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Sputnik</a:t>
          </a:r>
          <a:r>
            <a:rPr lang="hr-HR" sz="44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4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  <a:endParaRPr lang="en-US" sz="4400" b="1" i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1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1" custScaleY="128260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</dgm:ptLst>
  <dgm:cxnLst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1" i="1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Sputnik</a:t>
          </a:r>
          <a:r>
            <a:rPr lang="hr-HR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 </a:t>
          </a:r>
          <a:r>
            <a:rPr lang="hr-HR" sz="4000" b="0" i="0" dirty="0">
              <a:solidFill>
                <a:schemeClr val="tx1"/>
              </a:solidFill>
              <a:effectLst/>
            </a:rPr>
            <a:t>–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4000" b="0" i="0" dirty="0">
              <a:solidFill>
                <a:schemeClr val="tx1"/>
              </a:solidFill>
              <a:effectLst/>
            </a:rPr>
            <a:t>prvo biće u svemiru –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pas Lajka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1961. godine </a:t>
          </a:r>
          <a:r>
            <a:rPr lang="pl-PL" sz="4000" b="0" i="0" dirty="0"/>
            <a:t>–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Jurij Gagarin (SSSR) </a:t>
          </a:r>
          <a:r>
            <a:rPr lang="pl-PL" sz="4000" b="0" i="0" dirty="0"/>
            <a:t>postao je prvim čovjekom koji je poletio u svemir – letjelica </a:t>
          </a:r>
          <a:r>
            <a:rPr lang="pl-PL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Vostok 1</a:t>
          </a:r>
          <a:endParaRPr lang="en-US" sz="4000" b="1" i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 custScaleY="128260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1969. godine – </a:t>
          </a:r>
          <a:r>
            <a:rPr lang="hr-HR" sz="4400" b="0" i="0" dirty="0">
              <a:solidFill>
                <a:schemeClr val="tx1"/>
              </a:solidFill>
              <a:hlinkClick xmlns:r="http://schemas.openxmlformats.org/officeDocument/2006/relationships" r:id="rId1"/>
            </a:rPr>
            <a:t>slijetanje na Mjesec </a:t>
          </a:r>
          <a:r>
            <a:rPr lang="hr-HR" sz="4400" b="0" i="0" dirty="0"/>
            <a:t>(</a:t>
          </a:r>
          <a:r>
            <a:rPr lang="hr-HR" sz="4400" b="0" i="1" dirty="0"/>
            <a:t>Apollo 11</a:t>
          </a:r>
          <a:r>
            <a:rPr lang="hr-HR" sz="4400" b="0" i="0" dirty="0"/>
            <a:t>) –</a:t>
          </a:r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Neil Armstrong </a:t>
          </a:r>
          <a:r>
            <a:rPr lang="hr-HR" sz="4400" b="0" i="0" dirty="0"/>
            <a:t>(SAD) bio je prvi čovjek koji je stupio na njegovo tlo</a:t>
          </a:r>
          <a:endParaRPr lang="en-US" sz="44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1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1" custScaleY="128260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</dgm:ptLst>
  <dgm:cxnLst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1949. godine </a:t>
          </a:r>
          <a:r>
            <a:rPr lang="hr-HR" sz="4000" b="0" i="0" dirty="0"/>
            <a:t>uspješno je testirana prva sovjetska atomska bomba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b="0" i="0" dirty="0"/>
            <a:t>Od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1952. godine </a:t>
          </a:r>
          <a:r>
            <a:rPr lang="hr-HR" sz="4000" b="0" i="0" dirty="0"/>
            <a:t>Ujedinjeno Kraljevstvo posjeduje atomsko oružje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just"/>
          <a:r>
            <a:rPr lang="hr-HR" sz="4000" b="0" i="0" dirty="0"/>
            <a:t>Od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1960. godine </a:t>
          </a:r>
          <a:r>
            <a:rPr lang="hr-HR" sz="4000" b="0" i="0" dirty="0"/>
            <a:t>Francuska posjeduje atomsko oružje</a:t>
          </a:r>
          <a:endParaRPr lang="en-US" sz="3200" b="1" u="none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 custScaleY="128260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3569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3569"/>
          <a:ext cx="11319953" cy="19402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Oko SAD-a okupio se blok kapitalističkih država s namjerom da spriječe daljnje širenje komunizma </a:t>
          </a:r>
          <a:r>
            <a:rPr lang="hr-HR" sz="4000" b="0" i="0" kern="1200" dirty="0" smtClean="0"/>
            <a:t>–   </a:t>
          </a:r>
          <a:r>
            <a:rPr lang="hr-HR" sz="4000" b="1" i="0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Zapadni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blok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569"/>
        <a:ext cx="11319953" cy="1940253"/>
      </dsp:txXfrm>
    </dsp:sp>
    <dsp:sp modelId="{7317DC83-5D0F-4AF5-8294-174F8E848FB5}">
      <dsp:nvSpPr>
        <dsp:cNvPr id="0" name=""/>
        <dsp:cNvSpPr/>
      </dsp:nvSpPr>
      <dsp:spPr>
        <a:xfrm>
          <a:off x="0" y="1943823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943823"/>
          <a:ext cx="11331019" cy="1512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Oko SSSR-a</a:t>
          </a:r>
          <a:r>
            <a:rPr lang="hr-HR" sz="4000" b="1" i="0" kern="1200" dirty="0"/>
            <a:t> </a:t>
          </a:r>
          <a:r>
            <a:rPr lang="hr-HR" sz="4000" b="0" i="0" kern="1200" dirty="0"/>
            <a:t>okupila se većina socijalističkih država </a:t>
          </a:r>
          <a:r>
            <a:rPr lang="hr-HR" sz="4000" b="0" i="0" kern="1200" dirty="0" smtClean="0"/>
            <a:t>– </a:t>
          </a:r>
          <a:r>
            <a:rPr lang="hr-HR" sz="4000" b="1" i="0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Istočni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blok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943823"/>
        <a:ext cx="11331019" cy="1512750"/>
      </dsp:txXfrm>
    </dsp:sp>
    <dsp:sp modelId="{98F156EA-2CE7-4F60-899F-EF1013A0AFB5}">
      <dsp:nvSpPr>
        <dsp:cNvPr id="0" name=""/>
        <dsp:cNvSpPr/>
      </dsp:nvSpPr>
      <dsp:spPr>
        <a:xfrm>
          <a:off x="0" y="3456573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3456573"/>
          <a:ext cx="11331019" cy="1512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Nadmetanje dviju velesila </a:t>
          </a:r>
          <a:r>
            <a:rPr lang="hr-HR" sz="4000" b="0" i="0" kern="1200" dirty="0"/>
            <a:t>na svim područjima ljudskoga djelovanja – političkom, gospodarskom, kulturnom, znanstvenom, vojnom</a:t>
          </a:r>
          <a:endParaRPr lang="en-US" sz="3200" b="0" u="none" kern="1200" baseline="0" dirty="0">
            <a:solidFill>
              <a:schemeClr val="tx1"/>
            </a:solidFill>
            <a:effectLst/>
          </a:endParaRPr>
        </a:p>
      </dsp:txBody>
      <dsp:txXfrm>
        <a:off x="0" y="3456573"/>
        <a:ext cx="11331019" cy="151275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45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45"/>
          <a:ext cx="11319953" cy="10364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Za širenje svojih utjecaja koristili su se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propagandom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45"/>
        <a:ext cx="11319953" cy="1036456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1210"/>
          <a:ext cx="44243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404"/>
          <a:ext cx="4419993" cy="51069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Marshallov plan </a:t>
          </a:r>
          <a:r>
            <a:rPr lang="hr-HR" sz="4000" b="0" i="0" kern="1200" dirty="0"/>
            <a:t>- program američke i kanadske pomoći za oporavak Europe nakon </a:t>
          </a:r>
          <a:r>
            <a:rPr lang="hr-HR" sz="4000" b="0" i="0" kern="1200" dirty="0" smtClean="0"/>
            <a:t>Drugog svjetskog </a:t>
          </a:r>
          <a:r>
            <a:rPr lang="hr-HR" sz="4000" b="0" i="0" kern="1200" dirty="0"/>
            <a:t>rata donesen 1947. godine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404"/>
        <a:ext cx="4419993" cy="5106907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3569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3569"/>
          <a:ext cx="11319953" cy="19402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1949. godine </a:t>
          </a:r>
          <a:r>
            <a:rPr lang="hr-HR" sz="4000" b="0" i="0" kern="1200" dirty="0"/>
            <a:t>osnovan je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Sjevernoatlantski ili NATO-pakt</a:t>
          </a:r>
          <a:r>
            <a:rPr lang="hr-HR" sz="4000" b="0" i="0" kern="1200" dirty="0"/>
            <a:t> na čelu sa SAD-om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569"/>
        <a:ext cx="11319953" cy="1940253"/>
      </dsp:txXfrm>
    </dsp:sp>
    <dsp:sp modelId="{7317DC83-5D0F-4AF5-8294-174F8E848FB5}">
      <dsp:nvSpPr>
        <dsp:cNvPr id="0" name=""/>
        <dsp:cNvSpPr/>
      </dsp:nvSpPr>
      <dsp:spPr>
        <a:xfrm>
          <a:off x="0" y="1943823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943823"/>
          <a:ext cx="11331019" cy="1512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1955. godine </a:t>
          </a:r>
          <a:r>
            <a:rPr lang="hr-HR" sz="4000" b="0" i="0" kern="1200" dirty="0"/>
            <a:t>osnovan je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Varšavski pakt</a:t>
          </a:r>
          <a:r>
            <a:rPr lang="hr-HR" sz="4000" b="0" i="0" kern="1200" dirty="0"/>
            <a:t>, predvođen SSSR-om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943823"/>
        <a:ext cx="11331019" cy="1512750"/>
      </dsp:txXfrm>
    </dsp:sp>
    <dsp:sp modelId="{98F156EA-2CE7-4F60-899F-EF1013A0AFB5}">
      <dsp:nvSpPr>
        <dsp:cNvPr id="0" name=""/>
        <dsp:cNvSpPr/>
      </dsp:nvSpPr>
      <dsp:spPr>
        <a:xfrm>
          <a:off x="0" y="3456573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3456573"/>
          <a:ext cx="11331019" cy="1512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n-NO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1961. godine </a:t>
          </a:r>
          <a:r>
            <a:rPr lang="nn-NO" sz="4000" b="0" i="0" kern="1200" dirty="0"/>
            <a:t>utemelj</a:t>
          </a:r>
          <a:r>
            <a:rPr lang="hr-HR" sz="4000" b="0" i="0" kern="1200" dirty="0"/>
            <a:t>en</a:t>
          </a:r>
          <a:r>
            <a:rPr lang="nn-NO" sz="4000" b="0" i="0" kern="1200" dirty="0"/>
            <a:t> </a:t>
          </a:r>
          <a:r>
            <a:rPr lang="hr-HR" sz="4000" b="0" i="0" kern="1200" dirty="0"/>
            <a:t>je </a:t>
          </a:r>
          <a:r>
            <a:rPr lang="nn-NO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pokret nesvrstanih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4000" b="0" i="0" kern="1200" dirty="0"/>
            <a:t>– predvođen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Egiptom, Indijom i Jugoslavijom</a:t>
          </a:r>
          <a:endParaRPr lang="en-US" sz="3200" b="1" u="none" kern="1200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456573"/>
        <a:ext cx="11331019" cy="151275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657991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6579910" cy="2157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Utrka u naoružavanju </a:t>
          </a:r>
          <a:r>
            <a:rPr lang="hr-HR" sz="4400" kern="1200" dirty="0"/>
            <a:t>i </a:t>
          </a:r>
          <a:r>
            <a:rPr lang="hr-HR" sz="44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utrka u istraživanju svemira</a:t>
          </a:r>
          <a:endParaRPr lang="en-US" sz="4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6579910" cy="2157663"/>
      </dsp:txXfrm>
    </dsp:sp>
    <dsp:sp modelId="{7317DC83-5D0F-4AF5-8294-174F8E848FB5}">
      <dsp:nvSpPr>
        <dsp:cNvPr id="0" name=""/>
        <dsp:cNvSpPr/>
      </dsp:nvSpPr>
      <dsp:spPr>
        <a:xfrm>
          <a:off x="0" y="2157663"/>
          <a:ext cx="6579910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157663"/>
          <a:ext cx="6579910" cy="2157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kern="1200" dirty="0"/>
            <a:t>Atomsko oružje – stvaranje </a:t>
          </a:r>
          <a:r>
            <a:rPr lang="hr-HR" sz="44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„ravnoteže straha” </a:t>
          </a:r>
          <a:r>
            <a:rPr lang="hr-HR" sz="4400" kern="1200" dirty="0"/>
            <a:t>između SAD-a i SSSR-a</a:t>
          </a:r>
          <a:endParaRPr lang="en-US" sz="4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57663"/>
        <a:ext cx="6579910" cy="215766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1224"/>
          <a:ext cx="537642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1224"/>
          <a:ext cx="5371170" cy="5168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1957. godine</a:t>
          </a:r>
          <a:r>
            <a:rPr lang="hr-HR" sz="4400" b="0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r>
            <a:rPr lang="hr-HR" sz="4400" b="0" i="0" kern="1200" dirty="0"/>
            <a:t>počela je svemirska era čovječanstva </a:t>
          </a:r>
          <a:r>
            <a:rPr lang="hr-HR" sz="4400" b="0" i="0" kern="1200" dirty="0" smtClean="0"/>
            <a:t>– sovjetski </a:t>
          </a:r>
          <a:r>
            <a:rPr lang="hr-HR" sz="4400" b="0" i="0" kern="1200" dirty="0"/>
            <a:t>znanstvenici prvi uspjeli izraditi </a:t>
          </a: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umjetni </a:t>
          </a:r>
          <a:r>
            <a:rPr lang="hr-HR" sz="4400" b="1" i="0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satelit – </a:t>
          </a:r>
          <a:r>
            <a:rPr lang="hr-HR" sz="4400" b="1" i="1" kern="1200" dirty="0" err="1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Sputnik</a:t>
          </a:r>
          <a:r>
            <a:rPr lang="hr-HR" sz="4400" b="1" i="1" kern="1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4400" b="1" i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  <a:endParaRPr lang="en-US" sz="4400" b="1" i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224"/>
        <a:ext cx="5371170" cy="5168152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481"/>
          <a:ext cx="508419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481"/>
          <a:ext cx="5079224" cy="21818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1" kern="120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Sputnik</a:t>
          </a:r>
          <a:r>
            <a:rPr lang="hr-HR" sz="4000" b="1" i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 </a:t>
          </a:r>
          <a:r>
            <a:rPr lang="hr-HR" sz="4000" b="0" i="0" kern="1200" dirty="0">
              <a:solidFill>
                <a:schemeClr val="tx1"/>
              </a:solidFill>
              <a:effectLst/>
            </a:rPr>
            <a:t>–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4000" b="0" i="0" kern="1200" dirty="0">
              <a:solidFill>
                <a:schemeClr val="tx1"/>
              </a:solidFill>
              <a:effectLst/>
            </a:rPr>
            <a:t>prvo biće u svemiru –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pas Lajka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481"/>
        <a:ext cx="5079224" cy="2181802"/>
      </dsp:txXfrm>
    </dsp:sp>
    <dsp:sp modelId="{7317DC83-5D0F-4AF5-8294-174F8E848FB5}">
      <dsp:nvSpPr>
        <dsp:cNvPr id="0" name=""/>
        <dsp:cNvSpPr/>
      </dsp:nvSpPr>
      <dsp:spPr>
        <a:xfrm>
          <a:off x="0" y="2182283"/>
          <a:ext cx="5084190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182283"/>
          <a:ext cx="5084190" cy="1701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1961. godine </a:t>
          </a:r>
          <a:r>
            <a:rPr lang="pl-PL" sz="4000" b="0" i="0" kern="1200" dirty="0"/>
            <a:t>–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Jurij Gagarin (SSSR) </a:t>
          </a:r>
          <a:r>
            <a:rPr lang="pl-PL" sz="4000" b="0" i="0" kern="1200" dirty="0"/>
            <a:t>postao je prvim čovjekom koji je poletio u svemir – letjelica </a:t>
          </a:r>
          <a:r>
            <a:rPr lang="pl-PL" sz="4000" b="1" i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Vostok 1</a:t>
          </a:r>
          <a:endParaRPr lang="en-US" sz="4000" b="1" i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82283"/>
        <a:ext cx="5084190" cy="170107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1223"/>
          <a:ext cx="551782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1223"/>
          <a:ext cx="5512433" cy="51634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1969. godine – </a:t>
          </a:r>
          <a:r>
            <a:rPr lang="hr-HR" sz="4400" b="0" i="0" kern="1200" dirty="0">
              <a:solidFill>
                <a:schemeClr val="tx1"/>
              </a:solidFill>
              <a:hlinkClick xmlns:r="http://schemas.openxmlformats.org/officeDocument/2006/relationships" r:id="rId1"/>
            </a:rPr>
            <a:t>slijetanje na Mjesec </a:t>
          </a:r>
          <a:r>
            <a:rPr lang="hr-HR" sz="4400" b="0" i="0" kern="1200" dirty="0"/>
            <a:t>(</a:t>
          </a:r>
          <a:r>
            <a:rPr lang="hr-HR" sz="4400" b="0" i="1" kern="1200" dirty="0"/>
            <a:t>Apollo 11</a:t>
          </a:r>
          <a:r>
            <a:rPr lang="hr-HR" sz="4400" b="0" i="0" kern="1200" dirty="0"/>
            <a:t>) –</a:t>
          </a: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Neil Armstrong </a:t>
          </a:r>
          <a:r>
            <a:rPr lang="hr-HR" sz="4400" b="0" i="0" kern="1200" dirty="0"/>
            <a:t>(SAD) bio je prvi čovjek koji je stupio na njegovo tlo</a:t>
          </a:r>
          <a:endParaRPr lang="en-US" sz="4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223"/>
        <a:ext cx="5512433" cy="5163441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3569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3569"/>
          <a:ext cx="11319953" cy="19402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1949. godine </a:t>
          </a:r>
          <a:r>
            <a:rPr lang="hr-HR" sz="4000" b="0" i="0" kern="1200" dirty="0"/>
            <a:t>uspješno je testirana prva sovjetska atomska bomba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569"/>
        <a:ext cx="11319953" cy="1940253"/>
      </dsp:txXfrm>
    </dsp:sp>
    <dsp:sp modelId="{7317DC83-5D0F-4AF5-8294-174F8E848FB5}">
      <dsp:nvSpPr>
        <dsp:cNvPr id="0" name=""/>
        <dsp:cNvSpPr/>
      </dsp:nvSpPr>
      <dsp:spPr>
        <a:xfrm>
          <a:off x="0" y="1943823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943823"/>
          <a:ext cx="11331019" cy="1512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Od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1952. godine </a:t>
          </a:r>
          <a:r>
            <a:rPr lang="hr-HR" sz="4000" b="0" i="0" kern="1200" dirty="0"/>
            <a:t>Ujedinjeno Kraljevstvo posjeduje atomsko oružje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943823"/>
        <a:ext cx="11331019" cy="1512750"/>
      </dsp:txXfrm>
    </dsp:sp>
    <dsp:sp modelId="{98F156EA-2CE7-4F60-899F-EF1013A0AFB5}">
      <dsp:nvSpPr>
        <dsp:cNvPr id="0" name=""/>
        <dsp:cNvSpPr/>
      </dsp:nvSpPr>
      <dsp:spPr>
        <a:xfrm>
          <a:off x="0" y="3456573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3456573"/>
          <a:ext cx="11331019" cy="1512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Od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1960. godine </a:t>
          </a:r>
          <a:r>
            <a:rPr lang="hr-HR" sz="4000" b="0" i="0" kern="1200" dirty="0"/>
            <a:t>Francuska posjeduje atomsko oružje</a:t>
          </a:r>
          <a:endParaRPr lang="en-US" sz="3200" b="1" u="none" kern="1200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456573"/>
        <a:ext cx="11331019" cy="15127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1.7.2021.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2" descr="C:\Radni\Desktop\ppt-header-KLIO 8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" y="-8918"/>
            <a:ext cx="12192000" cy="1158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4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5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16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ordwall.net/hr/resource/14224388/povijest/hladni-rat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9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302B887-05EF-4A11-954B-6AD6BC4DA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728" y="2234153"/>
            <a:ext cx="9216272" cy="2185447"/>
          </a:xfrm>
          <a:custGeom>
            <a:avLst/>
            <a:gdLst>
              <a:gd name="connsiteX0" fmla="*/ 273181 w 9216272"/>
              <a:gd name="connsiteY0" fmla="*/ 273181 h 2185447"/>
              <a:gd name="connsiteX1" fmla="*/ 680000 w 9216272"/>
              <a:gd name="connsiteY1" fmla="*/ 273181 h 2185447"/>
              <a:gd name="connsiteX2" fmla="*/ 1520314 w 9216272"/>
              <a:gd name="connsiteY2" fmla="*/ 273181 h 2185447"/>
              <a:gd name="connsiteX3" fmla="*/ 2100531 w 9216272"/>
              <a:gd name="connsiteY3" fmla="*/ 273181 h 2185447"/>
              <a:gd name="connsiteX4" fmla="*/ 2594049 w 9216272"/>
              <a:gd name="connsiteY4" fmla="*/ 273181 h 2185447"/>
              <a:gd name="connsiteX5" fmla="*/ 3000868 w 9216272"/>
              <a:gd name="connsiteY5" fmla="*/ 273181 h 2185447"/>
              <a:gd name="connsiteX6" fmla="*/ 3407687 w 9216272"/>
              <a:gd name="connsiteY6" fmla="*/ 273181 h 2185447"/>
              <a:gd name="connsiteX7" fmla="*/ 3814506 w 9216272"/>
              <a:gd name="connsiteY7" fmla="*/ 273181 h 2185447"/>
              <a:gd name="connsiteX8" fmla="*/ 4394723 w 9216272"/>
              <a:gd name="connsiteY8" fmla="*/ 273181 h 2185447"/>
              <a:gd name="connsiteX9" fmla="*/ 5235037 w 9216272"/>
              <a:gd name="connsiteY9" fmla="*/ 273181 h 2185447"/>
              <a:gd name="connsiteX10" fmla="*/ 5988652 w 9216272"/>
              <a:gd name="connsiteY10" fmla="*/ 273181 h 2185447"/>
              <a:gd name="connsiteX11" fmla="*/ 6655569 w 9216272"/>
              <a:gd name="connsiteY11" fmla="*/ 273181 h 2185447"/>
              <a:gd name="connsiteX12" fmla="*/ 7062387 w 9216272"/>
              <a:gd name="connsiteY12" fmla="*/ 273181 h 2185447"/>
              <a:gd name="connsiteX13" fmla="*/ 7729304 w 9216272"/>
              <a:gd name="connsiteY13" fmla="*/ 273181 h 2185447"/>
              <a:gd name="connsiteX14" fmla="*/ 8943091 w 9216272"/>
              <a:gd name="connsiteY14" fmla="*/ 273181 h 2185447"/>
              <a:gd name="connsiteX15" fmla="*/ 8943091 w 9216272"/>
              <a:gd name="connsiteY15" fmla="*/ 803152 h 2185447"/>
              <a:gd name="connsiteX16" fmla="*/ 8943091 w 9216272"/>
              <a:gd name="connsiteY16" fmla="*/ 1333123 h 2185447"/>
              <a:gd name="connsiteX17" fmla="*/ 8943091 w 9216272"/>
              <a:gd name="connsiteY17" fmla="*/ 1912266 h 2185447"/>
              <a:gd name="connsiteX18" fmla="*/ 8362874 w 9216272"/>
              <a:gd name="connsiteY18" fmla="*/ 1912266 h 2185447"/>
              <a:gd name="connsiteX19" fmla="*/ 7782657 w 9216272"/>
              <a:gd name="connsiteY19" fmla="*/ 1912266 h 2185447"/>
              <a:gd name="connsiteX20" fmla="*/ 7115741 w 9216272"/>
              <a:gd name="connsiteY20" fmla="*/ 1912266 h 2185447"/>
              <a:gd name="connsiteX21" fmla="*/ 6448825 w 9216272"/>
              <a:gd name="connsiteY21" fmla="*/ 1912266 h 2185447"/>
              <a:gd name="connsiteX22" fmla="*/ 5868608 w 9216272"/>
              <a:gd name="connsiteY22" fmla="*/ 1912266 h 2185447"/>
              <a:gd name="connsiteX23" fmla="*/ 5201691 w 9216272"/>
              <a:gd name="connsiteY23" fmla="*/ 1912266 h 2185447"/>
              <a:gd name="connsiteX24" fmla="*/ 4794873 w 9216272"/>
              <a:gd name="connsiteY24" fmla="*/ 1912266 h 2185447"/>
              <a:gd name="connsiteX25" fmla="*/ 4127956 w 9216272"/>
              <a:gd name="connsiteY25" fmla="*/ 1912266 h 2185447"/>
              <a:gd name="connsiteX26" fmla="*/ 3461040 w 9216272"/>
              <a:gd name="connsiteY26" fmla="*/ 1912266 h 2185447"/>
              <a:gd name="connsiteX27" fmla="*/ 2967522 w 9216272"/>
              <a:gd name="connsiteY27" fmla="*/ 1912266 h 2185447"/>
              <a:gd name="connsiteX28" fmla="*/ 2474004 w 9216272"/>
              <a:gd name="connsiteY28" fmla="*/ 1912266 h 2185447"/>
              <a:gd name="connsiteX29" fmla="*/ 1720389 w 9216272"/>
              <a:gd name="connsiteY29" fmla="*/ 1912266 h 2185447"/>
              <a:gd name="connsiteX30" fmla="*/ 1313570 w 9216272"/>
              <a:gd name="connsiteY30" fmla="*/ 1912266 h 2185447"/>
              <a:gd name="connsiteX31" fmla="*/ 273181 w 9216272"/>
              <a:gd name="connsiteY31" fmla="*/ 1912266 h 2185447"/>
              <a:gd name="connsiteX32" fmla="*/ 273181 w 9216272"/>
              <a:gd name="connsiteY32" fmla="*/ 1398686 h 2185447"/>
              <a:gd name="connsiteX33" fmla="*/ 273181 w 9216272"/>
              <a:gd name="connsiteY33" fmla="*/ 885106 h 2185447"/>
              <a:gd name="connsiteX34" fmla="*/ 273181 w 9216272"/>
              <a:gd name="connsiteY34" fmla="*/ 273181 h 2185447"/>
              <a:gd name="connsiteX0" fmla="*/ 0 w 9216272"/>
              <a:gd name="connsiteY0" fmla="*/ 0 h 2185447"/>
              <a:gd name="connsiteX1" fmla="*/ 750468 w 9216272"/>
              <a:gd name="connsiteY1" fmla="*/ 0 h 2185447"/>
              <a:gd name="connsiteX2" fmla="*/ 1132285 w 9216272"/>
              <a:gd name="connsiteY2" fmla="*/ 0 h 2185447"/>
              <a:gd name="connsiteX3" fmla="*/ 1974915 w 9216272"/>
              <a:gd name="connsiteY3" fmla="*/ 0 h 2185447"/>
              <a:gd name="connsiteX4" fmla="*/ 2633221 w 9216272"/>
              <a:gd name="connsiteY4" fmla="*/ 0 h 2185447"/>
              <a:gd name="connsiteX5" fmla="*/ 3107200 w 9216272"/>
              <a:gd name="connsiteY5" fmla="*/ 0 h 2185447"/>
              <a:gd name="connsiteX6" fmla="*/ 3581180 w 9216272"/>
              <a:gd name="connsiteY6" fmla="*/ 0 h 2185447"/>
              <a:gd name="connsiteX7" fmla="*/ 4147322 w 9216272"/>
              <a:gd name="connsiteY7" fmla="*/ 0 h 2185447"/>
              <a:gd name="connsiteX8" fmla="*/ 4713465 w 9216272"/>
              <a:gd name="connsiteY8" fmla="*/ 0 h 2185447"/>
              <a:gd name="connsiteX9" fmla="*/ 5187445 w 9216272"/>
              <a:gd name="connsiteY9" fmla="*/ 0 h 2185447"/>
              <a:gd name="connsiteX10" fmla="*/ 5845750 w 9216272"/>
              <a:gd name="connsiteY10" fmla="*/ 0 h 2185447"/>
              <a:gd name="connsiteX11" fmla="*/ 6227567 w 9216272"/>
              <a:gd name="connsiteY11" fmla="*/ 0 h 2185447"/>
              <a:gd name="connsiteX12" fmla="*/ 6978035 w 9216272"/>
              <a:gd name="connsiteY12" fmla="*/ 0 h 2185447"/>
              <a:gd name="connsiteX13" fmla="*/ 7544177 w 9216272"/>
              <a:gd name="connsiteY13" fmla="*/ 0 h 2185447"/>
              <a:gd name="connsiteX14" fmla="*/ 8110319 w 9216272"/>
              <a:gd name="connsiteY14" fmla="*/ 0 h 2185447"/>
              <a:gd name="connsiteX15" fmla="*/ 8584299 w 9216272"/>
              <a:gd name="connsiteY15" fmla="*/ 0 h 2185447"/>
              <a:gd name="connsiteX16" fmla="*/ 9216272 w 9216272"/>
              <a:gd name="connsiteY16" fmla="*/ 0 h 2185447"/>
              <a:gd name="connsiteX17" fmla="*/ 8943091 w 9216272"/>
              <a:gd name="connsiteY17" fmla="*/ 273181 h 2185447"/>
              <a:gd name="connsiteX18" fmla="*/ 8276175 w 9216272"/>
              <a:gd name="connsiteY18" fmla="*/ 273181 h 2185447"/>
              <a:gd name="connsiteX19" fmla="*/ 7782657 w 9216272"/>
              <a:gd name="connsiteY19" fmla="*/ 273181 h 2185447"/>
              <a:gd name="connsiteX20" fmla="*/ 7289139 w 9216272"/>
              <a:gd name="connsiteY20" fmla="*/ 273181 h 2185447"/>
              <a:gd name="connsiteX21" fmla="*/ 6622223 w 9216272"/>
              <a:gd name="connsiteY21" fmla="*/ 273181 h 2185447"/>
              <a:gd name="connsiteX22" fmla="*/ 6215404 w 9216272"/>
              <a:gd name="connsiteY22" fmla="*/ 273181 h 2185447"/>
              <a:gd name="connsiteX23" fmla="*/ 5461789 w 9216272"/>
              <a:gd name="connsiteY23" fmla="*/ 273181 h 2185447"/>
              <a:gd name="connsiteX24" fmla="*/ 4794873 w 9216272"/>
              <a:gd name="connsiteY24" fmla="*/ 273181 h 2185447"/>
              <a:gd name="connsiteX25" fmla="*/ 4214655 w 9216272"/>
              <a:gd name="connsiteY25" fmla="*/ 273181 h 2185447"/>
              <a:gd name="connsiteX26" fmla="*/ 3374341 w 9216272"/>
              <a:gd name="connsiteY26" fmla="*/ 273181 h 2185447"/>
              <a:gd name="connsiteX27" fmla="*/ 2880823 w 9216272"/>
              <a:gd name="connsiteY27" fmla="*/ 273181 h 2185447"/>
              <a:gd name="connsiteX28" fmla="*/ 2387305 w 9216272"/>
              <a:gd name="connsiteY28" fmla="*/ 273181 h 2185447"/>
              <a:gd name="connsiteX29" fmla="*/ 1893787 w 9216272"/>
              <a:gd name="connsiteY29" fmla="*/ 273181 h 2185447"/>
              <a:gd name="connsiteX30" fmla="*/ 1226871 w 9216272"/>
              <a:gd name="connsiteY30" fmla="*/ 273181 h 2185447"/>
              <a:gd name="connsiteX31" fmla="*/ 273181 w 9216272"/>
              <a:gd name="connsiteY31" fmla="*/ 273181 h 2185447"/>
              <a:gd name="connsiteX32" fmla="*/ 0 w 9216272"/>
              <a:gd name="connsiteY32" fmla="*/ 0 h 2185447"/>
              <a:gd name="connsiteX0" fmla="*/ 0 w 9216272"/>
              <a:gd name="connsiteY0" fmla="*/ 2185447 h 2185447"/>
              <a:gd name="connsiteX1" fmla="*/ 273181 w 9216272"/>
              <a:gd name="connsiteY1" fmla="*/ 1912266 h 2185447"/>
              <a:gd name="connsiteX2" fmla="*/ 766699 w 9216272"/>
              <a:gd name="connsiteY2" fmla="*/ 1912266 h 2185447"/>
              <a:gd name="connsiteX3" fmla="*/ 1433615 w 9216272"/>
              <a:gd name="connsiteY3" fmla="*/ 1912266 h 2185447"/>
              <a:gd name="connsiteX4" fmla="*/ 1927133 w 9216272"/>
              <a:gd name="connsiteY4" fmla="*/ 1912266 h 2185447"/>
              <a:gd name="connsiteX5" fmla="*/ 2420651 w 9216272"/>
              <a:gd name="connsiteY5" fmla="*/ 1912266 h 2185447"/>
              <a:gd name="connsiteX6" fmla="*/ 3000868 w 9216272"/>
              <a:gd name="connsiteY6" fmla="*/ 1912266 h 2185447"/>
              <a:gd name="connsiteX7" fmla="*/ 3494386 w 9216272"/>
              <a:gd name="connsiteY7" fmla="*/ 1912266 h 2185447"/>
              <a:gd name="connsiteX8" fmla="*/ 4248001 w 9216272"/>
              <a:gd name="connsiteY8" fmla="*/ 1912266 h 2185447"/>
              <a:gd name="connsiteX9" fmla="*/ 5088316 w 9216272"/>
              <a:gd name="connsiteY9" fmla="*/ 1912266 h 2185447"/>
              <a:gd name="connsiteX10" fmla="*/ 5668533 w 9216272"/>
              <a:gd name="connsiteY10" fmla="*/ 1912266 h 2185447"/>
              <a:gd name="connsiteX11" fmla="*/ 6162051 w 9216272"/>
              <a:gd name="connsiteY11" fmla="*/ 1912266 h 2185447"/>
              <a:gd name="connsiteX12" fmla="*/ 6568869 w 9216272"/>
              <a:gd name="connsiteY12" fmla="*/ 1912266 h 2185447"/>
              <a:gd name="connsiteX13" fmla="*/ 7149087 w 9216272"/>
              <a:gd name="connsiteY13" fmla="*/ 1912266 h 2185447"/>
              <a:gd name="connsiteX14" fmla="*/ 7816003 w 9216272"/>
              <a:gd name="connsiteY14" fmla="*/ 1912266 h 2185447"/>
              <a:gd name="connsiteX15" fmla="*/ 8943091 w 9216272"/>
              <a:gd name="connsiteY15" fmla="*/ 1912266 h 2185447"/>
              <a:gd name="connsiteX16" fmla="*/ 9216272 w 9216272"/>
              <a:gd name="connsiteY16" fmla="*/ 2185447 h 2185447"/>
              <a:gd name="connsiteX17" fmla="*/ 8834455 w 9216272"/>
              <a:gd name="connsiteY17" fmla="*/ 2185447 h 2185447"/>
              <a:gd name="connsiteX18" fmla="*/ 7991824 w 9216272"/>
              <a:gd name="connsiteY18" fmla="*/ 2185447 h 2185447"/>
              <a:gd name="connsiteX19" fmla="*/ 7610007 w 9216272"/>
              <a:gd name="connsiteY19" fmla="*/ 2185447 h 2185447"/>
              <a:gd name="connsiteX20" fmla="*/ 7043865 w 9216272"/>
              <a:gd name="connsiteY20" fmla="*/ 2185447 h 2185447"/>
              <a:gd name="connsiteX21" fmla="*/ 6201234 w 9216272"/>
              <a:gd name="connsiteY21" fmla="*/ 2185447 h 2185447"/>
              <a:gd name="connsiteX22" fmla="*/ 5819417 w 9216272"/>
              <a:gd name="connsiteY22" fmla="*/ 2185447 h 2185447"/>
              <a:gd name="connsiteX23" fmla="*/ 5253275 w 9216272"/>
              <a:gd name="connsiteY23" fmla="*/ 2185447 h 2185447"/>
              <a:gd name="connsiteX24" fmla="*/ 4687133 w 9216272"/>
              <a:gd name="connsiteY24" fmla="*/ 2185447 h 2185447"/>
              <a:gd name="connsiteX25" fmla="*/ 4028827 w 9216272"/>
              <a:gd name="connsiteY25" fmla="*/ 2185447 h 2185447"/>
              <a:gd name="connsiteX26" fmla="*/ 3370522 w 9216272"/>
              <a:gd name="connsiteY26" fmla="*/ 2185447 h 2185447"/>
              <a:gd name="connsiteX27" fmla="*/ 2527892 w 9216272"/>
              <a:gd name="connsiteY27" fmla="*/ 2185447 h 2185447"/>
              <a:gd name="connsiteX28" fmla="*/ 2146075 w 9216272"/>
              <a:gd name="connsiteY28" fmla="*/ 2185447 h 2185447"/>
              <a:gd name="connsiteX29" fmla="*/ 1672095 w 9216272"/>
              <a:gd name="connsiteY29" fmla="*/ 2185447 h 2185447"/>
              <a:gd name="connsiteX30" fmla="*/ 921627 w 9216272"/>
              <a:gd name="connsiteY30" fmla="*/ 2185447 h 2185447"/>
              <a:gd name="connsiteX31" fmla="*/ 0 w 9216272"/>
              <a:gd name="connsiteY31" fmla="*/ 2185447 h 2185447"/>
              <a:gd name="connsiteX0" fmla="*/ 0 w 9216272"/>
              <a:gd name="connsiteY0" fmla="*/ 0 h 2185447"/>
              <a:gd name="connsiteX1" fmla="*/ 273181 w 9216272"/>
              <a:gd name="connsiteY1" fmla="*/ 273181 h 2185447"/>
              <a:gd name="connsiteX2" fmla="*/ 273181 w 9216272"/>
              <a:gd name="connsiteY2" fmla="*/ 852324 h 2185447"/>
              <a:gd name="connsiteX3" fmla="*/ 273181 w 9216272"/>
              <a:gd name="connsiteY3" fmla="*/ 1415077 h 2185447"/>
              <a:gd name="connsiteX4" fmla="*/ 273181 w 9216272"/>
              <a:gd name="connsiteY4" fmla="*/ 1912266 h 2185447"/>
              <a:gd name="connsiteX5" fmla="*/ 0 w 9216272"/>
              <a:gd name="connsiteY5" fmla="*/ 2185447 h 2185447"/>
              <a:gd name="connsiteX6" fmla="*/ 0 w 9216272"/>
              <a:gd name="connsiteY6" fmla="*/ 1595376 h 2185447"/>
              <a:gd name="connsiteX7" fmla="*/ 0 w 9216272"/>
              <a:gd name="connsiteY7" fmla="*/ 1070869 h 2185447"/>
              <a:gd name="connsiteX8" fmla="*/ 0 w 9216272"/>
              <a:gd name="connsiteY8" fmla="*/ 568216 h 2185447"/>
              <a:gd name="connsiteX9" fmla="*/ 0 w 9216272"/>
              <a:gd name="connsiteY9" fmla="*/ 0 h 2185447"/>
              <a:gd name="connsiteX0" fmla="*/ 9216272 w 9216272"/>
              <a:gd name="connsiteY0" fmla="*/ 0 h 2185447"/>
              <a:gd name="connsiteX1" fmla="*/ 9216272 w 9216272"/>
              <a:gd name="connsiteY1" fmla="*/ 480798 h 2185447"/>
              <a:gd name="connsiteX2" fmla="*/ 9216272 w 9216272"/>
              <a:gd name="connsiteY2" fmla="*/ 1070869 h 2185447"/>
              <a:gd name="connsiteX3" fmla="*/ 9216272 w 9216272"/>
              <a:gd name="connsiteY3" fmla="*/ 1573522 h 2185447"/>
              <a:gd name="connsiteX4" fmla="*/ 9216272 w 9216272"/>
              <a:gd name="connsiteY4" fmla="*/ 2185447 h 2185447"/>
              <a:gd name="connsiteX5" fmla="*/ 8943091 w 9216272"/>
              <a:gd name="connsiteY5" fmla="*/ 1912266 h 2185447"/>
              <a:gd name="connsiteX6" fmla="*/ 8943091 w 9216272"/>
              <a:gd name="connsiteY6" fmla="*/ 1382295 h 2185447"/>
              <a:gd name="connsiteX7" fmla="*/ 8943091 w 9216272"/>
              <a:gd name="connsiteY7" fmla="*/ 852324 h 2185447"/>
              <a:gd name="connsiteX8" fmla="*/ 8943091 w 9216272"/>
              <a:gd name="connsiteY8" fmla="*/ 273181 h 2185447"/>
              <a:gd name="connsiteX9" fmla="*/ 9216272 w 9216272"/>
              <a:gd name="connsiteY9" fmla="*/ 0 h 2185447"/>
              <a:gd name="connsiteX0" fmla="*/ 0 w 9216272"/>
              <a:gd name="connsiteY0" fmla="*/ 0 h 2185447"/>
              <a:gd name="connsiteX1" fmla="*/ 658305 w 9216272"/>
              <a:gd name="connsiteY1" fmla="*/ 0 h 2185447"/>
              <a:gd name="connsiteX2" fmla="*/ 1408773 w 9216272"/>
              <a:gd name="connsiteY2" fmla="*/ 0 h 2185447"/>
              <a:gd name="connsiteX3" fmla="*/ 2067078 w 9216272"/>
              <a:gd name="connsiteY3" fmla="*/ 0 h 2185447"/>
              <a:gd name="connsiteX4" fmla="*/ 2448895 w 9216272"/>
              <a:gd name="connsiteY4" fmla="*/ 0 h 2185447"/>
              <a:gd name="connsiteX5" fmla="*/ 3107200 w 9216272"/>
              <a:gd name="connsiteY5" fmla="*/ 0 h 2185447"/>
              <a:gd name="connsiteX6" fmla="*/ 3765505 w 9216272"/>
              <a:gd name="connsiteY6" fmla="*/ 0 h 2185447"/>
              <a:gd name="connsiteX7" fmla="*/ 4331648 w 9216272"/>
              <a:gd name="connsiteY7" fmla="*/ 0 h 2185447"/>
              <a:gd name="connsiteX8" fmla="*/ 5174278 w 9216272"/>
              <a:gd name="connsiteY8" fmla="*/ 0 h 2185447"/>
              <a:gd name="connsiteX9" fmla="*/ 6016909 w 9216272"/>
              <a:gd name="connsiteY9" fmla="*/ 0 h 2185447"/>
              <a:gd name="connsiteX10" fmla="*/ 6675214 w 9216272"/>
              <a:gd name="connsiteY10" fmla="*/ 0 h 2185447"/>
              <a:gd name="connsiteX11" fmla="*/ 7425682 w 9216272"/>
              <a:gd name="connsiteY11" fmla="*/ 0 h 2185447"/>
              <a:gd name="connsiteX12" fmla="*/ 8083987 w 9216272"/>
              <a:gd name="connsiteY12" fmla="*/ 0 h 2185447"/>
              <a:gd name="connsiteX13" fmla="*/ 9216272 w 9216272"/>
              <a:gd name="connsiteY13" fmla="*/ 0 h 2185447"/>
              <a:gd name="connsiteX14" fmla="*/ 9216272 w 9216272"/>
              <a:gd name="connsiteY14" fmla="*/ 590071 h 2185447"/>
              <a:gd name="connsiteX15" fmla="*/ 9216272 w 9216272"/>
              <a:gd name="connsiteY15" fmla="*/ 1114578 h 2185447"/>
              <a:gd name="connsiteX16" fmla="*/ 9216272 w 9216272"/>
              <a:gd name="connsiteY16" fmla="*/ 1682794 h 2185447"/>
              <a:gd name="connsiteX17" fmla="*/ 9216272 w 9216272"/>
              <a:gd name="connsiteY17" fmla="*/ 2185447 h 2185447"/>
              <a:gd name="connsiteX18" fmla="*/ 8373641 w 9216272"/>
              <a:gd name="connsiteY18" fmla="*/ 2185447 h 2185447"/>
              <a:gd name="connsiteX19" fmla="*/ 7807499 w 9216272"/>
              <a:gd name="connsiteY19" fmla="*/ 2185447 h 2185447"/>
              <a:gd name="connsiteX20" fmla="*/ 7425682 w 9216272"/>
              <a:gd name="connsiteY20" fmla="*/ 2185447 h 2185447"/>
              <a:gd name="connsiteX21" fmla="*/ 6767377 w 9216272"/>
              <a:gd name="connsiteY21" fmla="*/ 2185447 h 2185447"/>
              <a:gd name="connsiteX22" fmla="*/ 5924746 w 9216272"/>
              <a:gd name="connsiteY22" fmla="*/ 2185447 h 2185447"/>
              <a:gd name="connsiteX23" fmla="*/ 5082116 w 9216272"/>
              <a:gd name="connsiteY23" fmla="*/ 2185447 h 2185447"/>
              <a:gd name="connsiteX24" fmla="*/ 4423811 w 9216272"/>
              <a:gd name="connsiteY24" fmla="*/ 2185447 h 2185447"/>
              <a:gd name="connsiteX25" fmla="*/ 4041994 w 9216272"/>
              <a:gd name="connsiteY25" fmla="*/ 2185447 h 2185447"/>
              <a:gd name="connsiteX26" fmla="*/ 3199363 w 9216272"/>
              <a:gd name="connsiteY26" fmla="*/ 2185447 h 2185447"/>
              <a:gd name="connsiteX27" fmla="*/ 2817546 w 9216272"/>
              <a:gd name="connsiteY27" fmla="*/ 2185447 h 2185447"/>
              <a:gd name="connsiteX28" fmla="*/ 2159241 w 9216272"/>
              <a:gd name="connsiteY28" fmla="*/ 2185447 h 2185447"/>
              <a:gd name="connsiteX29" fmla="*/ 1408773 w 9216272"/>
              <a:gd name="connsiteY29" fmla="*/ 2185447 h 2185447"/>
              <a:gd name="connsiteX30" fmla="*/ 934793 w 9216272"/>
              <a:gd name="connsiteY30" fmla="*/ 2185447 h 2185447"/>
              <a:gd name="connsiteX31" fmla="*/ 0 w 9216272"/>
              <a:gd name="connsiteY31" fmla="*/ 2185447 h 2185447"/>
              <a:gd name="connsiteX32" fmla="*/ 0 w 9216272"/>
              <a:gd name="connsiteY32" fmla="*/ 1639085 h 2185447"/>
              <a:gd name="connsiteX33" fmla="*/ 0 w 9216272"/>
              <a:gd name="connsiteY33" fmla="*/ 1136432 h 2185447"/>
              <a:gd name="connsiteX34" fmla="*/ 0 w 9216272"/>
              <a:gd name="connsiteY34" fmla="*/ 546362 h 2185447"/>
              <a:gd name="connsiteX35" fmla="*/ 0 w 9216272"/>
              <a:gd name="connsiteY35" fmla="*/ 0 h 2185447"/>
              <a:gd name="connsiteX36" fmla="*/ 273181 w 9216272"/>
              <a:gd name="connsiteY36" fmla="*/ 273181 h 2185447"/>
              <a:gd name="connsiteX37" fmla="*/ 1026796 w 9216272"/>
              <a:gd name="connsiteY37" fmla="*/ 273181 h 2185447"/>
              <a:gd name="connsiteX38" fmla="*/ 1520314 w 9216272"/>
              <a:gd name="connsiteY38" fmla="*/ 273181 h 2185447"/>
              <a:gd name="connsiteX39" fmla="*/ 1927133 w 9216272"/>
              <a:gd name="connsiteY39" fmla="*/ 273181 h 2185447"/>
              <a:gd name="connsiteX40" fmla="*/ 2680748 w 9216272"/>
              <a:gd name="connsiteY40" fmla="*/ 273181 h 2185447"/>
              <a:gd name="connsiteX41" fmla="*/ 3347664 w 9216272"/>
              <a:gd name="connsiteY41" fmla="*/ 273181 h 2185447"/>
              <a:gd name="connsiteX42" fmla="*/ 3927882 w 9216272"/>
              <a:gd name="connsiteY42" fmla="*/ 273181 h 2185447"/>
              <a:gd name="connsiteX43" fmla="*/ 4681497 w 9216272"/>
              <a:gd name="connsiteY43" fmla="*/ 273181 h 2185447"/>
              <a:gd name="connsiteX44" fmla="*/ 5348413 w 9216272"/>
              <a:gd name="connsiteY44" fmla="*/ 273181 h 2185447"/>
              <a:gd name="connsiteX45" fmla="*/ 5928630 w 9216272"/>
              <a:gd name="connsiteY45" fmla="*/ 273181 h 2185447"/>
              <a:gd name="connsiteX46" fmla="*/ 6335449 w 9216272"/>
              <a:gd name="connsiteY46" fmla="*/ 273181 h 2185447"/>
              <a:gd name="connsiteX47" fmla="*/ 6828967 w 9216272"/>
              <a:gd name="connsiteY47" fmla="*/ 273181 h 2185447"/>
              <a:gd name="connsiteX48" fmla="*/ 7235786 w 9216272"/>
              <a:gd name="connsiteY48" fmla="*/ 273181 h 2185447"/>
              <a:gd name="connsiteX49" fmla="*/ 7816003 w 9216272"/>
              <a:gd name="connsiteY49" fmla="*/ 273181 h 2185447"/>
              <a:gd name="connsiteX50" fmla="*/ 8943091 w 9216272"/>
              <a:gd name="connsiteY50" fmla="*/ 273181 h 2185447"/>
              <a:gd name="connsiteX51" fmla="*/ 8943091 w 9216272"/>
              <a:gd name="connsiteY51" fmla="*/ 786761 h 2185447"/>
              <a:gd name="connsiteX52" fmla="*/ 8943091 w 9216272"/>
              <a:gd name="connsiteY52" fmla="*/ 1365904 h 2185447"/>
              <a:gd name="connsiteX53" fmla="*/ 8943091 w 9216272"/>
              <a:gd name="connsiteY53" fmla="*/ 1912266 h 2185447"/>
              <a:gd name="connsiteX54" fmla="*/ 8536272 w 9216272"/>
              <a:gd name="connsiteY54" fmla="*/ 1912266 h 2185447"/>
              <a:gd name="connsiteX55" fmla="*/ 7869356 w 9216272"/>
              <a:gd name="connsiteY55" fmla="*/ 1912266 h 2185447"/>
              <a:gd name="connsiteX56" fmla="*/ 7289139 w 9216272"/>
              <a:gd name="connsiteY56" fmla="*/ 1912266 h 2185447"/>
              <a:gd name="connsiteX57" fmla="*/ 6795621 w 9216272"/>
              <a:gd name="connsiteY57" fmla="*/ 1912266 h 2185447"/>
              <a:gd name="connsiteX58" fmla="*/ 6128705 w 9216272"/>
              <a:gd name="connsiteY58" fmla="*/ 1912266 h 2185447"/>
              <a:gd name="connsiteX59" fmla="*/ 5288390 w 9216272"/>
              <a:gd name="connsiteY59" fmla="*/ 1912266 h 2185447"/>
              <a:gd name="connsiteX60" fmla="*/ 4881572 w 9216272"/>
              <a:gd name="connsiteY60" fmla="*/ 1912266 h 2185447"/>
              <a:gd name="connsiteX61" fmla="*/ 4214655 w 9216272"/>
              <a:gd name="connsiteY61" fmla="*/ 1912266 h 2185447"/>
              <a:gd name="connsiteX62" fmla="*/ 3461040 w 9216272"/>
              <a:gd name="connsiteY62" fmla="*/ 1912266 h 2185447"/>
              <a:gd name="connsiteX63" fmla="*/ 2794124 w 9216272"/>
              <a:gd name="connsiteY63" fmla="*/ 1912266 h 2185447"/>
              <a:gd name="connsiteX64" fmla="*/ 2040509 w 9216272"/>
              <a:gd name="connsiteY64" fmla="*/ 1912266 h 2185447"/>
              <a:gd name="connsiteX65" fmla="*/ 1286894 w 9216272"/>
              <a:gd name="connsiteY65" fmla="*/ 1912266 h 2185447"/>
              <a:gd name="connsiteX66" fmla="*/ 273181 w 9216272"/>
              <a:gd name="connsiteY66" fmla="*/ 1912266 h 2185447"/>
              <a:gd name="connsiteX67" fmla="*/ 273181 w 9216272"/>
              <a:gd name="connsiteY67" fmla="*/ 1349513 h 2185447"/>
              <a:gd name="connsiteX68" fmla="*/ 273181 w 9216272"/>
              <a:gd name="connsiteY68" fmla="*/ 786761 h 2185447"/>
              <a:gd name="connsiteX69" fmla="*/ 273181 w 9216272"/>
              <a:gd name="connsiteY69" fmla="*/ 273181 h 2185447"/>
              <a:gd name="connsiteX70" fmla="*/ 0 w 9216272"/>
              <a:gd name="connsiteY70" fmla="*/ 0 h 2185447"/>
              <a:gd name="connsiteX71" fmla="*/ 273181 w 9216272"/>
              <a:gd name="connsiteY71" fmla="*/ 273181 h 2185447"/>
              <a:gd name="connsiteX72" fmla="*/ 0 w 9216272"/>
              <a:gd name="connsiteY72" fmla="*/ 2185447 h 2185447"/>
              <a:gd name="connsiteX73" fmla="*/ 273181 w 9216272"/>
              <a:gd name="connsiteY73" fmla="*/ 1912266 h 2185447"/>
              <a:gd name="connsiteX74" fmla="*/ 9216272 w 9216272"/>
              <a:gd name="connsiteY74" fmla="*/ 0 h 2185447"/>
              <a:gd name="connsiteX75" fmla="*/ 8943091 w 9216272"/>
              <a:gd name="connsiteY75" fmla="*/ 273181 h 2185447"/>
              <a:gd name="connsiteX76" fmla="*/ 9216272 w 9216272"/>
              <a:gd name="connsiteY76" fmla="*/ 2185447 h 2185447"/>
              <a:gd name="connsiteX77" fmla="*/ 8943091 w 9216272"/>
              <a:gd name="connsiteY77" fmla="*/ 1912266 h 218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216272" h="2185447" stroke="0" extrusionOk="0">
                <a:moveTo>
                  <a:pt x="273181" y="273181"/>
                </a:moveTo>
                <a:cubicBezTo>
                  <a:pt x="439906" y="255490"/>
                  <a:pt x="576648" y="270379"/>
                  <a:pt x="680000" y="273181"/>
                </a:cubicBezTo>
                <a:cubicBezTo>
                  <a:pt x="783352" y="275983"/>
                  <a:pt x="1315106" y="297494"/>
                  <a:pt x="1520314" y="273181"/>
                </a:cubicBezTo>
                <a:cubicBezTo>
                  <a:pt x="1725522" y="248868"/>
                  <a:pt x="1976851" y="257491"/>
                  <a:pt x="2100531" y="273181"/>
                </a:cubicBezTo>
                <a:cubicBezTo>
                  <a:pt x="2224211" y="288871"/>
                  <a:pt x="2488455" y="276693"/>
                  <a:pt x="2594049" y="273181"/>
                </a:cubicBezTo>
                <a:cubicBezTo>
                  <a:pt x="2699643" y="269669"/>
                  <a:pt x="2912548" y="289045"/>
                  <a:pt x="3000868" y="273181"/>
                </a:cubicBezTo>
                <a:cubicBezTo>
                  <a:pt x="3089188" y="257317"/>
                  <a:pt x="3259642" y="269135"/>
                  <a:pt x="3407687" y="273181"/>
                </a:cubicBezTo>
                <a:cubicBezTo>
                  <a:pt x="3555732" y="277227"/>
                  <a:pt x="3699157" y="264693"/>
                  <a:pt x="3814506" y="273181"/>
                </a:cubicBezTo>
                <a:cubicBezTo>
                  <a:pt x="3929855" y="281669"/>
                  <a:pt x="4108641" y="299672"/>
                  <a:pt x="4394723" y="273181"/>
                </a:cubicBezTo>
                <a:cubicBezTo>
                  <a:pt x="4680805" y="246690"/>
                  <a:pt x="4948143" y="251208"/>
                  <a:pt x="5235037" y="273181"/>
                </a:cubicBezTo>
                <a:cubicBezTo>
                  <a:pt x="5521931" y="295154"/>
                  <a:pt x="5809426" y="270441"/>
                  <a:pt x="5988652" y="273181"/>
                </a:cubicBezTo>
                <a:cubicBezTo>
                  <a:pt x="6167878" y="275921"/>
                  <a:pt x="6442337" y="259332"/>
                  <a:pt x="6655569" y="273181"/>
                </a:cubicBezTo>
                <a:cubicBezTo>
                  <a:pt x="6868801" y="287030"/>
                  <a:pt x="6896824" y="284975"/>
                  <a:pt x="7062387" y="273181"/>
                </a:cubicBezTo>
                <a:cubicBezTo>
                  <a:pt x="7227950" y="261387"/>
                  <a:pt x="7512314" y="264721"/>
                  <a:pt x="7729304" y="273181"/>
                </a:cubicBezTo>
                <a:cubicBezTo>
                  <a:pt x="7946294" y="281641"/>
                  <a:pt x="8485384" y="226204"/>
                  <a:pt x="8943091" y="273181"/>
                </a:cubicBezTo>
                <a:cubicBezTo>
                  <a:pt x="8942059" y="396423"/>
                  <a:pt x="8965444" y="570334"/>
                  <a:pt x="8943091" y="803152"/>
                </a:cubicBezTo>
                <a:cubicBezTo>
                  <a:pt x="8920738" y="1035970"/>
                  <a:pt x="8917854" y="1074445"/>
                  <a:pt x="8943091" y="1333123"/>
                </a:cubicBezTo>
                <a:cubicBezTo>
                  <a:pt x="8968328" y="1591801"/>
                  <a:pt x="8936454" y="1672662"/>
                  <a:pt x="8943091" y="1912266"/>
                </a:cubicBezTo>
                <a:cubicBezTo>
                  <a:pt x="8811352" y="1885030"/>
                  <a:pt x="8503672" y="1917786"/>
                  <a:pt x="8362874" y="1912266"/>
                </a:cubicBezTo>
                <a:cubicBezTo>
                  <a:pt x="8222076" y="1906746"/>
                  <a:pt x="8061305" y="1896560"/>
                  <a:pt x="7782657" y="1912266"/>
                </a:cubicBezTo>
                <a:cubicBezTo>
                  <a:pt x="7504009" y="1927972"/>
                  <a:pt x="7286292" y="1895002"/>
                  <a:pt x="7115741" y="1912266"/>
                </a:cubicBezTo>
                <a:cubicBezTo>
                  <a:pt x="6945190" y="1929530"/>
                  <a:pt x="6682392" y="1884215"/>
                  <a:pt x="6448825" y="1912266"/>
                </a:cubicBezTo>
                <a:cubicBezTo>
                  <a:pt x="6215258" y="1940317"/>
                  <a:pt x="6153419" y="1915263"/>
                  <a:pt x="5868608" y="1912266"/>
                </a:cubicBezTo>
                <a:cubicBezTo>
                  <a:pt x="5583797" y="1909269"/>
                  <a:pt x="5339580" y="1883009"/>
                  <a:pt x="5201691" y="1912266"/>
                </a:cubicBezTo>
                <a:cubicBezTo>
                  <a:pt x="5063802" y="1941523"/>
                  <a:pt x="4901474" y="1921520"/>
                  <a:pt x="4794873" y="1912266"/>
                </a:cubicBezTo>
                <a:cubicBezTo>
                  <a:pt x="4688272" y="1903012"/>
                  <a:pt x="4303959" y="1939993"/>
                  <a:pt x="4127956" y="1912266"/>
                </a:cubicBezTo>
                <a:cubicBezTo>
                  <a:pt x="3951953" y="1884539"/>
                  <a:pt x="3784985" y="1893263"/>
                  <a:pt x="3461040" y="1912266"/>
                </a:cubicBezTo>
                <a:cubicBezTo>
                  <a:pt x="3137095" y="1931269"/>
                  <a:pt x="3084197" y="1919381"/>
                  <a:pt x="2967522" y="1912266"/>
                </a:cubicBezTo>
                <a:cubicBezTo>
                  <a:pt x="2850847" y="1905151"/>
                  <a:pt x="2653505" y="1889257"/>
                  <a:pt x="2474004" y="1912266"/>
                </a:cubicBezTo>
                <a:cubicBezTo>
                  <a:pt x="2294503" y="1935275"/>
                  <a:pt x="2068456" y="1886265"/>
                  <a:pt x="1720389" y="1912266"/>
                </a:cubicBezTo>
                <a:cubicBezTo>
                  <a:pt x="1372323" y="1938267"/>
                  <a:pt x="1507219" y="1908838"/>
                  <a:pt x="1313570" y="1912266"/>
                </a:cubicBezTo>
                <a:cubicBezTo>
                  <a:pt x="1119921" y="1915694"/>
                  <a:pt x="758833" y="1953471"/>
                  <a:pt x="273181" y="1912266"/>
                </a:cubicBezTo>
                <a:cubicBezTo>
                  <a:pt x="254688" y="1758057"/>
                  <a:pt x="263530" y="1581504"/>
                  <a:pt x="273181" y="1398686"/>
                </a:cubicBezTo>
                <a:cubicBezTo>
                  <a:pt x="282832" y="1215868"/>
                  <a:pt x="294661" y="1031488"/>
                  <a:pt x="273181" y="885106"/>
                </a:cubicBezTo>
                <a:cubicBezTo>
                  <a:pt x="251701" y="738724"/>
                  <a:pt x="251629" y="421351"/>
                  <a:pt x="273181" y="273181"/>
                </a:cubicBezTo>
                <a:close/>
              </a:path>
              <a:path w="9216272" h="2185447" fill="lightenLess" stroke="0" extrusionOk="0">
                <a:moveTo>
                  <a:pt x="0" y="0"/>
                </a:moveTo>
                <a:cubicBezTo>
                  <a:pt x="217106" y="-3695"/>
                  <a:pt x="401825" y="21273"/>
                  <a:pt x="750468" y="0"/>
                </a:cubicBezTo>
                <a:cubicBezTo>
                  <a:pt x="1099111" y="-21273"/>
                  <a:pt x="960344" y="-14712"/>
                  <a:pt x="1132285" y="0"/>
                </a:cubicBezTo>
                <a:cubicBezTo>
                  <a:pt x="1304226" y="14712"/>
                  <a:pt x="1672708" y="-13650"/>
                  <a:pt x="1974915" y="0"/>
                </a:cubicBezTo>
                <a:cubicBezTo>
                  <a:pt x="2277122" y="13650"/>
                  <a:pt x="2339027" y="6844"/>
                  <a:pt x="2633221" y="0"/>
                </a:cubicBezTo>
                <a:cubicBezTo>
                  <a:pt x="2927415" y="-6844"/>
                  <a:pt x="2908319" y="-1934"/>
                  <a:pt x="3107200" y="0"/>
                </a:cubicBezTo>
                <a:cubicBezTo>
                  <a:pt x="3306081" y="1934"/>
                  <a:pt x="3475803" y="-11947"/>
                  <a:pt x="3581180" y="0"/>
                </a:cubicBezTo>
                <a:cubicBezTo>
                  <a:pt x="3686557" y="11947"/>
                  <a:pt x="4025198" y="-11424"/>
                  <a:pt x="4147322" y="0"/>
                </a:cubicBezTo>
                <a:cubicBezTo>
                  <a:pt x="4269446" y="11424"/>
                  <a:pt x="4564973" y="-1794"/>
                  <a:pt x="4713465" y="0"/>
                </a:cubicBezTo>
                <a:cubicBezTo>
                  <a:pt x="4861957" y="1794"/>
                  <a:pt x="5061296" y="13348"/>
                  <a:pt x="5187445" y="0"/>
                </a:cubicBezTo>
                <a:cubicBezTo>
                  <a:pt x="5313594" y="-13348"/>
                  <a:pt x="5703680" y="-30894"/>
                  <a:pt x="5845750" y="0"/>
                </a:cubicBezTo>
                <a:cubicBezTo>
                  <a:pt x="5987821" y="30894"/>
                  <a:pt x="6140849" y="-2518"/>
                  <a:pt x="6227567" y="0"/>
                </a:cubicBezTo>
                <a:cubicBezTo>
                  <a:pt x="6314285" y="2518"/>
                  <a:pt x="6759608" y="-33094"/>
                  <a:pt x="6978035" y="0"/>
                </a:cubicBezTo>
                <a:cubicBezTo>
                  <a:pt x="7196462" y="33094"/>
                  <a:pt x="7269232" y="-20009"/>
                  <a:pt x="7544177" y="0"/>
                </a:cubicBezTo>
                <a:cubicBezTo>
                  <a:pt x="7819122" y="20009"/>
                  <a:pt x="7944333" y="11108"/>
                  <a:pt x="8110319" y="0"/>
                </a:cubicBezTo>
                <a:cubicBezTo>
                  <a:pt x="8276305" y="-11108"/>
                  <a:pt x="8466422" y="-3129"/>
                  <a:pt x="8584299" y="0"/>
                </a:cubicBezTo>
                <a:cubicBezTo>
                  <a:pt x="8702176" y="3129"/>
                  <a:pt x="8991386" y="19765"/>
                  <a:pt x="9216272" y="0"/>
                </a:cubicBezTo>
                <a:cubicBezTo>
                  <a:pt x="9085756" y="133828"/>
                  <a:pt x="9050608" y="190265"/>
                  <a:pt x="8943091" y="273181"/>
                </a:cubicBezTo>
                <a:cubicBezTo>
                  <a:pt x="8743262" y="306281"/>
                  <a:pt x="8417968" y="305537"/>
                  <a:pt x="8276175" y="273181"/>
                </a:cubicBezTo>
                <a:cubicBezTo>
                  <a:pt x="8134382" y="240825"/>
                  <a:pt x="7960090" y="283330"/>
                  <a:pt x="7782657" y="273181"/>
                </a:cubicBezTo>
                <a:cubicBezTo>
                  <a:pt x="7605224" y="263032"/>
                  <a:pt x="7411142" y="282442"/>
                  <a:pt x="7289139" y="273181"/>
                </a:cubicBezTo>
                <a:cubicBezTo>
                  <a:pt x="7167136" y="263920"/>
                  <a:pt x="6900841" y="277426"/>
                  <a:pt x="6622223" y="273181"/>
                </a:cubicBezTo>
                <a:cubicBezTo>
                  <a:pt x="6343605" y="268936"/>
                  <a:pt x="6415257" y="286410"/>
                  <a:pt x="6215404" y="273181"/>
                </a:cubicBezTo>
                <a:cubicBezTo>
                  <a:pt x="6015551" y="259952"/>
                  <a:pt x="5612795" y="288957"/>
                  <a:pt x="5461789" y="273181"/>
                </a:cubicBezTo>
                <a:cubicBezTo>
                  <a:pt x="5310784" y="257405"/>
                  <a:pt x="5076426" y="300255"/>
                  <a:pt x="4794873" y="273181"/>
                </a:cubicBezTo>
                <a:cubicBezTo>
                  <a:pt x="4513320" y="246107"/>
                  <a:pt x="4399516" y="248105"/>
                  <a:pt x="4214655" y="273181"/>
                </a:cubicBezTo>
                <a:cubicBezTo>
                  <a:pt x="4029794" y="298257"/>
                  <a:pt x="3748389" y="269538"/>
                  <a:pt x="3374341" y="273181"/>
                </a:cubicBezTo>
                <a:cubicBezTo>
                  <a:pt x="3000293" y="276824"/>
                  <a:pt x="3064381" y="251429"/>
                  <a:pt x="2880823" y="273181"/>
                </a:cubicBezTo>
                <a:cubicBezTo>
                  <a:pt x="2697265" y="294933"/>
                  <a:pt x="2575334" y="280413"/>
                  <a:pt x="2387305" y="273181"/>
                </a:cubicBezTo>
                <a:cubicBezTo>
                  <a:pt x="2199276" y="265949"/>
                  <a:pt x="2042086" y="262977"/>
                  <a:pt x="1893787" y="273181"/>
                </a:cubicBezTo>
                <a:cubicBezTo>
                  <a:pt x="1745488" y="283385"/>
                  <a:pt x="1479652" y="257503"/>
                  <a:pt x="1226871" y="273181"/>
                </a:cubicBezTo>
                <a:cubicBezTo>
                  <a:pt x="974090" y="288859"/>
                  <a:pt x="507873" y="317949"/>
                  <a:pt x="273181" y="273181"/>
                </a:cubicBezTo>
                <a:cubicBezTo>
                  <a:pt x="143882" y="159366"/>
                  <a:pt x="124967" y="121941"/>
                  <a:pt x="0" y="0"/>
                </a:cubicBezTo>
                <a:close/>
              </a:path>
              <a:path w="9216272" h="2185447" fill="darkenLess" stroke="0" extrusionOk="0">
                <a:moveTo>
                  <a:pt x="0" y="2185447"/>
                </a:moveTo>
                <a:cubicBezTo>
                  <a:pt x="85137" y="2092686"/>
                  <a:pt x="178754" y="2030020"/>
                  <a:pt x="273181" y="1912266"/>
                </a:cubicBezTo>
                <a:cubicBezTo>
                  <a:pt x="475715" y="1929291"/>
                  <a:pt x="659788" y="1924769"/>
                  <a:pt x="766699" y="1912266"/>
                </a:cubicBezTo>
                <a:cubicBezTo>
                  <a:pt x="873610" y="1899763"/>
                  <a:pt x="1289384" y="1940425"/>
                  <a:pt x="1433615" y="1912266"/>
                </a:cubicBezTo>
                <a:cubicBezTo>
                  <a:pt x="1577846" y="1884107"/>
                  <a:pt x="1826782" y="1923877"/>
                  <a:pt x="1927133" y="1912266"/>
                </a:cubicBezTo>
                <a:cubicBezTo>
                  <a:pt x="2027484" y="1900655"/>
                  <a:pt x="2264511" y="1935573"/>
                  <a:pt x="2420651" y="1912266"/>
                </a:cubicBezTo>
                <a:cubicBezTo>
                  <a:pt x="2576791" y="1888959"/>
                  <a:pt x="2858431" y="1907992"/>
                  <a:pt x="3000868" y="1912266"/>
                </a:cubicBezTo>
                <a:cubicBezTo>
                  <a:pt x="3143305" y="1916540"/>
                  <a:pt x="3310730" y="1934309"/>
                  <a:pt x="3494386" y="1912266"/>
                </a:cubicBezTo>
                <a:cubicBezTo>
                  <a:pt x="3678042" y="1890223"/>
                  <a:pt x="3909877" y="1943223"/>
                  <a:pt x="4248001" y="1912266"/>
                </a:cubicBezTo>
                <a:cubicBezTo>
                  <a:pt x="4586125" y="1881309"/>
                  <a:pt x="4731399" y="1884267"/>
                  <a:pt x="5088316" y="1912266"/>
                </a:cubicBezTo>
                <a:cubicBezTo>
                  <a:pt x="5445233" y="1940265"/>
                  <a:pt x="5448949" y="1892771"/>
                  <a:pt x="5668533" y="1912266"/>
                </a:cubicBezTo>
                <a:cubicBezTo>
                  <a:pt x="5888117" y="1931761"/>
                  <a:pt x="6022798" y="1912615"/>
                  <a:pt x="6162051" y="1912266"/>
                </a:cubicBezTo>
                <a:cubicBezTo>
                  <a:pt x="6301304" y="1911917"/>
                  <a:pt x="6394765" y="1902333"/>
                  <a:pt x="6568869" y="1912266"/>
                </a:cubicBezTo>
                <a:cubicBezTo>
                  <a:pt x="6742973" y="1922199"/>
                  <a:pt x="6924996" y="1903065"/>
                  <a:pt x="7149087" y="1912266"/>
                </a:cubicBezTo>
                <a:cubicBezTo>
                  <a:pt x="7373178" y="1921467"/>
                  <a:pt x="7539307" y="1941720"/>
                  <a:pt x="7816003" y="1912266"/>
                </a:cubicBezTo>
                <a:cubicBezTo>
                  <a:pt x="8092699" y="1882812"/>
                  <a:pt x="8461830" y="1956221"/>
                  <a:pt x="8943091" y="1912266"/>
                </a:cubicBezTo>
                <a:cubicBezTo>
                  <a:pt x="9072485" y="2048222"/>
                  <a:pt x="9153032" y="2096037"/>
                  <a:pt x="9216272" y="2185447"/>
                </a:cubicBezTo>
                <a:cubicBezTo>
                  <a:pt x="9111160" y="2179728"/>
                  <a:pt x="8948109" y="2195053"/>
                  <a:pt x="8834455" y="2185447"/>
                </a:cubicBezTo>
                <a:cubicBezTo>
                  <a:pt x="8720801" y="2175841"/>
                  <a:pt x="8207481" y="2175378"/>
                  <a:pt x="7991824" y="2185447"/>
                </a:cubicBezTo>
                <a:cubicBezTo>
                  <a:pt x="7776167" y="2195516"/>
                  <a:pt x="7722143" y="2189631"/>
                  <a:pt x="7610007" y="2185447"/>
                </a:cubicBezTo>
                <a:cubicBezTo>
                  <a:pt x="7497871" y="2181263"/>
                  <a:pt x="7325983" y="2177451"/>
                  <a:pt x="7043865" y="2185447"/>
                </a:cubicBezTo>
                <a:cubicBezTo>
                  <a:pt x="6761747" y="2193443"/>
                  <a:pt x="6462698" y="2195547"/>
                  <a:pt x="6201234" y="2185447"/>
                </a:cubicBezTo>
                <a:cubicBezTo>
                  <a:pt x="5939770" y="2175347"/>
                  <a:pt x="5954596" y="2168527"/>
                  <a:pt x="5819417" y="2185447"/>
                </a:cubicBezTo>
                <a:cubicBezTo>
                  <a:pt x="5684238" y="2202367"/>
                  <a:pt x="5492960" y="2160806"/>
                  <a:pt x="5253275" y="2185447"/>
                </a:cubicBezTo>
                <a:cubicBezTo>
                  <a:pt x="5013590" y="2210088"/>
                  <a:pt x="4880567" y="2181969"/>
                  <a:pt x="4687133" y="2185447"/>
                </a:cubicBezTo>
                <a:cubicBezTo>
                  <a:pt x="4493699" y="2188925"/>
                  <a:pt x="4276833" y="2213600"/>
                  <a:pt x="4028827" y="2185447"/>
                </a:cubicBezTo>
                <a:cubicBezTo>
                  <a:pt x="3780821" y="2157294"/>
                  <a:pt x="3643184" y="2173926"/>
                  <a:pt x="3370522" y="2185447"/>
                </a:cubicBezTo>
                <a:cubicBezTo>
                  <a:pt x="3097861" y="2196968"/>
                  <a:pt x="2912486" y="2150183"/>
                  <a:pt x="2527892" y="2185447"/>
                </a:cubicBezTo>
                <a:cubicBezTo>
                  <a:pt x="2143298" y="2220712"/>
                  <a:pt x="2298583" y="2182388"/>
                  <a:pt x="2146075" y="2185447"/>
                </a:cubicBezTo>
                <a:cubicBezTo>
                  <a:pt x="1993567" y="2188506"/>
                  <a:pt x="1904295" y="2168000"/>
                  <a:pt x="1672095" y="2185447"/>
                </a:cubicBezTo>
                <a:cubicBezTo>
                  <a:pt x="1439895" y="2202894"/>
                  <a:pt x="1193721" y="2160463"/>
                  <a:pt x="921627" y="2185447"/>
                </a:cubicBezTo>
                <a:cubicBezTo>
                  <a:pt x="649533" y="2210431"/>
                  <a:pt x="196909" y="2145784"/>
                  <a:pt x="0" y="2185447"/>
                </a:cubicBezTo>
                <a:close/>
              </a:path>
              <a:path w="9216272" h="2185447" fill="lighten" stroke="0" extrusionOk="0">
                <a:moveTo>
                  <a:pt x="0" y="0"/>
                </a:moveTo>
                <a:cubicBezTo>
                  <a:pt x="76576" y="72107"/>
                  <a:pt x="136657" y="157823"/>
                  <a:pt x="273181" y="273181"/>
                </a:cubicBezTo>
                <a:cubicBezTo>
                  <a:pt x="289327" y="521134"/>
                  <a:pt x="262188" y="662328"/>
                  <a:pt x="273181" y="852324"/>
                </a:cubicBezTo>
                <a:cubicBezTo>
                  <a:pt x="284174" y="1042320"/>
                  <a:pt x="283546" y="1301087"/>
                  <a:pt x="273181" y="1415077"/>
                </a:cubicBezTo>
                <a:cubicBezTo>
                  <a:pt x="262816" y="1529067"/>
                  <a:pt x="282471" y="1737294"/>
                  <a:pt x="273181" y="1912266"/>
                </a:cubicBezTo>
                <a:cubicBezTo>
                  <a:pt x="188019" y="2008790"/>
                  <a:pt x="108794" y="2064085"/>
                  <a:pt x="0" y="2185447"/>
                </a:cubicBezTo>
                <a:cubicBezTo>
                  <a:pt x="5395" y="2040659"/>
                  <a:pt x="1058" y="1889322"/>
                  <a:pt x="0" y="1595376"/>
                </a:cubicBezTo>
                <a:cubicBezTo>
                  <a:pt x="-1058" y="1301430"/>
                  <a:pt x="-17571" y="1297837"/>
                  <a:pt x="0" y="1070869"/>
                </a:cubicBezTo>
                <a:cubicBezTo>
                  <a:pt x="17571" y="843901"/>
                  <a:pt x="15255" y="760967"/>
                  <a:pt x="0" y="568216"/>
                </a:cubicBezTo>
                <a:cubicBezTo>
                  <a:pt x="-15255" y="375465"/>
                  <a:pt x="5617" y="197461"/>
                  <a:pt x="0" y="0"/>
                </a:cubicBezTo>
                <a:close/>
              </a:path>
              <a:path w="9216272" h="2185447" fill="darken" stroke="0" extrusionOk="0">
                <a:moveTo>
                  <a:pt x="9216272" y="0"/>
                </a:moveTo>
                <a:cubicBezTo>
                  <a:pt x="9206787" y="118815"/>
                  <a:pt x="9208809" y="251111"/>
                  <a:pt x="9216272" y="480798"/>
                </a:cubicBezTo>
                <a:cubicBezTo>
                  <a:pt x="9223735" y="710485"/>
                  <a:pt x="9227250" y="858468"/>
                  <a:pt x="9216272" y="1070869"/>
                </a:cubicBezTo>
                <a:cubicBezTo>
                  <a:pt x="9205294" y="1283270"/>
                  <a:pt x="9225387" y="1408612"/>
                  <a:pt x="9216272" y="1573522"/>
                </a:cubicBezTo>
                <a:cubicBezTo>
                  <a:pt x="9207157" y="1738432"/>
                  <a:pt x="9243796" y="1950539"/>
                  <a:pt x="9216272" y="2185447"/>
                </a:cubicBezTo>
                <a:cubicBezTo>
                  <a:pt x="9108887" y="2055717"/>
                  <a:pt x="9001437" y="1966760"/>
                  <a:pt x="8943091" y="1912266"/>
                </a:cubicBezTo>
                <a:cubicBezTo>
                  <a:pt x="8927748" y="1732682"/>
                  <a:pt x="8937775" y="1512033"/>
                  <a:pt x="8943091" y="1382295"/>
                </a:cubicBezTo>
                <a:cubicBezTo>
                  <a:pt x="8948407" y="1252557"/>
                  <a:pt x="8950798" y="980564"/>
                  <a:pt x="8943091" y="852324"/>
                </a:cubicBezTo>
                <a:cubicBezTo>
                  <a:pt x="8935384" y="724084"/>
                  <a:pt x="8958184" y="464056"/>
                  <a:pt x="8943091" y="273181"/>
                </a:cubicBezTo>
                <a:cubicBezTo>
                  <a:pt x="9043094" y="154662"/>
                  <a:pt x="9071978" y="124008"/>
                  <a:pt x="9216272" y="0"/>
                </a:cubicBezTo>
                <a:close/>
              </a:path>
              <a:path w="9216272" h="2185447" fill="none" extrusionOk="0">
                <a:moveTo>
                  <a:pt x="0" y="0"/>
                </a:moveTo>
                <a:cubicBezTo>
                  <a:pt x="308013" y="-28401"/>
                  <a:pt x="404181" y="-32899"/>
                  <a:pt x="658305" y="0"/>
                </a:cubicBezTo>
                <a:cubicBezTo>
                  <a:pt x="912429" y="32899"/>
                  <a:pt x="1234650" y="18916"/>
                  <a:pt x="1408773" y="0"/>
                </a:cubicBezTo>
                <a:cubicBezTo>
                  <a:pt x="1582896" y="-18916"/>
                  <a:pt x="1784091" y="-4054"/>
                  <a:pt x="2067078" y="0"/>
                </a:cubicBezTo>
                <a:cubicBezTo>
                  <a:pt x="2350066" y="4054"/>
                  <a:pt x="2314485" y="9422"/>
                  <a:pt x="2448895" y="0"/>
                </a:cubicBezTo>
                <a:cubicBezTo>
                  <a:pt x="2583305" y="-9422"/>
                  <a:pt x="2924071" y="-31351"/>
                  <a:pt x="3107200" y="0"/>
                </a:cubicBezTo>
                <a:cubicBezTo>
                  <a:pt x="3290330" y="31351"/>
                  <a:pt x="3468876" y="-32081"/>
                  <a:pt x="3765505" y="0"/>
                </a:cubicBezTo>
                <a:cubicBezTo>
                  <a:pt x="4062134" y="32081"/>
                  <a:pt x="4163337" y="-22014"/>
                  <a:pt x="4331648" y="0"/>
                </a:cubicBezTo>
                <a:cubicBezTo>
                  <a:pt x="4499959" y="22014"/>
                  <a:pt x="4756444" y="-9516"/>
                  <a:pt x="5174278" y="0"/>
                </a:cubicBezTo>
                <a:cubicBezTo>
                  <a:pt x="5592112" y="9516"/>
                  <a:pt x="5600403" y="-36673"/>
                  <a:pt x="6016909" y="0"/>
                </a:cubicBezTo>
                <a:cubicBezTo>
                  <a:pt x="6433415" y="36673"/>
                  <a:pt x="6443155" y="-20492"/>
                  <a:pt x="6675214" y="0"/>
                </a:cubicBezTo>
                <a:cubicBezTo>
                  <a:pt x="6907274" y="20492"/>
                  <a:pt x="7061545" y="3535"/>
                  <a:pt x="7425682" y="0"/>
                </a:cubicBezTo>
                <a:cubicBezTo>
                  <a:pt x="7789819" y="-3535"/>
                  <a:pt x="7914863" y="-24810"/>
                  <a:pt x="8083987" y="0"/>
                </a:cubicBezTo>
                <a:cubicBezTo>
                  <a:pt x="8253112" y="24810"/>
                  <a:pt x="8930572" y="-4838"/>
                  <a:pt x="9216272" y="0"/>
                </a:cubicBezTo>
                <a:cubicBezTo>
                  <a:pt x="9210004" y="204101"/>
                  <a:pt x="9203477" y="454605"/>
                  <a:pt x="9216272" y="590071"/>
                </a:cubicBezTo>
                <a:cubicBezTo>
                  <a:pt x="9229067" y="725537"/>
                  <a:pt x="9203919" y="910094"/>
                  <a:pt x="9216272" y="1114578"/>
                </a:cubicBezTo>
                <a:cubicBezTo>
                  <a:pt x="9228625" y="1319062"/>
                  <a:pt x="9217490" y="1428533"/>
                  <a:pt x="9216272" y="1682794"/>
                </a:cubicBezTo>
                <a:cubicBezTo>
                  <a:pt x="9215054" y="1937055"/>
                  <a:pt x="9203556" y="2058364"/>
                  <a:pt x="9216272" y="2185447"/>
                </a:cubicBezTo>
                <a:cubicBezTo>
                  <a:pt x="8838586" y="2190870"/>
                  <a:pt x="8746688" y="2213350"/>
                  <a:pt x="8373641" y="2185447"/>
                </a:cubicBezTo>
                <a:cubicBezTo>
                  <a:pt x="8000594" y="2157544"/>
                  <a:pt x="7955688" y="2207535"/>
                  <a:pt x="7807499" y="2185447"/>
                </a:cubicBezTo>
                <a:cubicBezTo>
                  <a:pt x="7659310" y="2163359"/>
                  <a:pt x="7530091" y="2183639"/>
                  <a:pt x="7425682" y="2185447"/>
                </a:cubicBezTo>
                <a:cubicBezTo>
                  <a:pt x="7321273" y="2187255"/>
                  <a:pt x="7046063" y="2199573"/>
                  <a:pt x="6767377" y="2185447"/>
                </a:cubicBezTo>
                <a:cubicBezTo>
                  <a:pt x="6488691" y="2171321"/>
                  <a:pt x="6324887" y="2163858"/>
                  <a:pt x="5924746" y="2185447"/>
                </a:cubicBezTo>
                <a:cubicBezTo>
                  <a:pt x="5524605" y="2207036"/>
                  <a:pt x="5397867" y="2152106"/>
                  <a:pt x="5082116" y="2185447"/>
                </a:cubicBezTo>
                <a:cubicBezTo>
                  <a:pt x="4766365" y="2218789"/>
                  <a:pt x="4611809" y="2161364"/>
                  <a:pt x="4423811" y="2185447"/>
                </a:cubicBezTo>
                <a:cubicBezTo>
                  <a:pt x="4235813" y="2209530"/>
                  <a:pt x="4215474" y="2172598"/>
                  <a:pt x="4041994" y="2185447"/>
                </a:cubicBezTo>
                <a:cubicBezTo>
                  <a:pt x="3868514" y="2198296"/>
                  <a:pt x="3484238" y="2215678"/>
                  <a:pt x="3199363" y="2185447"/>
                </a:cubicBezTo>
                <a:cubicBezTo>
                  <a:pt x="2914488" y="2155216"/>
                  <a:pt x="2972002" y="2175118"/>
                  <a:pt x="2817546" y="2185447"/>
                </a:cubicBezTo>
                <a:cubicBezTo>
                  <a:pt x="2663090" y="2195776"/>
                  <a:pt x="2398348" y="2177648"/>
                  <a:pt x="2159241" y="2185447"/>
                </a:cubicBezTo>
                <a:cubicBezTo>
                  <a:pt x="1920134" y="2193246"/>
                  <a:pt x="1698875" y="2161433"/>
                  <a:pt x="1408773" y="2185447"/>
                </a:cubicBezTo>
                <a:cubicBezTo>
                  <a:pt x="1118671" y="2209461"/>
                  <a:pt x="1083355" y="2169990"/>
                  <a:pt x="934793" y="2185447"/>
                </a:cubicBezTo>
                <a:cubicBezTo>
                  <a:pt x="786231" y="2200904"/>
                  <a:pt x="324630" y="2159315"/>
                  <a:pt x="0" y="2185447"/>
                </a:cubicBezTo>
                <a:cubicBezTo>
                  <a:pt x="-25661" y="2063357"/>
                  <a:pt x="24739" y="1891373"/>
                  <a:pt x="0" y="1639085"/>
                </a:cubicBezTo>
                <a:cubicBezTo>
                  <a:pt x="-24739" y="1386797"/>
                  <a:pt x="18501" y="1361133"/>
                  <a:pt x="0" y="1136432"/>
                </a:cubicBezTo>
                <a:cubicBezTo>
                  <a:pt x="-18501" y="911731"/>
                  <a:pt x="6944" y="693827"/>
                  <a:pt x="0" y="546362"/>
                </a:cubicBezTo>
                <a:cubicBezTo>
                  <a:pt x="-6944" y="398897"/>
                  <a:pt x="13146" y="211916"/>
                  <a:pt x="0" y="0"/>
                </a:cubicBezTo>
                <a:close/>
                <a:moveTo>
                  <a:pt x="273181" y="273181"/>
                </a:moveTo>
                <a:cubicBezTo>
                  <a:pt x="602744" y="290001"/>
                  <a:pt x="719414" y="272075"/>
                  <a:pt x="1026796" y="273181"/>
                </a:cubicBezTo>
                <a:cubicBezTo>
                  <a:pt x="1334178" y="274287"/>
                  <a:pt x="1417811" y="265233"/>
                  <a:pt x="1520314" y="273181"/>
                </a:cubicBezTo>
                <a:cubicBezTo>
                  <a:pt x="1622817" y="281129"/>
                  <a:pt x="1831621" y="273198"/>
                  <a:pt x="1927133" y="273181"/>
                </a:cubicBezTo>
                <a:cubicBezTo>
                  <a:pt x="2022645" y="273164"/>
                  <a:pt x="2373982" y="265291"/>
                  <a:pt x="2680748" y="273181"/>
                </a:cubicBezTo>
                <a:cubicBezTo>
                  <a:pt x="2987514" y="281071"/>
                  <a:pt x="3107534" y="257983"/>
                  <a:pt x="3347664" y="273181"/>
                </a:cubicBezTo>
                <a:cubicBezTo>
                  <a:pt x="3587794" y="288379"/>
                  <a:pt x="3788437" y="251963"/>
                  <a:pt x="3927882" y="273181"/>
                </a:cubicBezTo>
                <a:cubicBezTo>
                  <a:pt x="4067327" y="294399"/>
                  <a:pt x="4515360" y="292597"/>
                  <a:pt x="4681497" y="273181"/>
                </a:cubicBezTo>
                <a:cubicBezTo>
                  <a:pt x="4847634" y="253765"/>
                  <a:pt x="5068938" y="291043"/>
                  <a:pt x="5348413" y="273181"/>
                </a:cubicBezTo>
                <a:cubicBezTo>
                  <a:pt x="5627888" y="255319"/>
                  <a:pt x="5746665" y="259611"/>
                  <a:pt x="5928630" y="273181"/>
                </a:cubicBezTo>
                <a:cubicBezTo>
                  <a:pt x="6110595" y="286751"/>
                  <a:pt x="6228258" y="264174"/>
                  <a:pt x="6335449" y="273181"/>
                </a:cubicBezTo>
                <a:cubicBezTo>
                  <a:pt x="6442640" y="282188"/>
                  <a:pt x="6599614" y="262972"/>
                  <a:pt x="6828967" y="273181"/>
                </a:cubicBezTo>
                <a:cubicBezTo>
                  <a:pt x="7058320" y="283390"/>
                  <a:pt x="7083655" y="260940"/>
                  <a:pt x="7235786" y="273181"/>
                </a:cubicBezTo>
                <a:cubicBezTo>
                  <a:pt x="7387917" y="285422"/>
                  <a:pt x="7626872" y="298689"/>
                  <a:pt x="7816003" y="273181"/>
                </a:cubicBezTo>
                <a:cubicBezTo>
                  <a:pt x="8005134" y="247673"/>
                  <a:pt x="8523819" y="316712"/>
                  <a:pt x="8943091" y="273181"/>
                </a:cubicBezTo>
                <a:cubicBezTo>
                  <a:pt x="8940037" y="411197"/>
                  <a:pt x="8940163" y="604177"/>
                  <a:pt x="8943091" y="786761"/>
                </a:cubicBezTo>
                <a:cubicBezTo>
                  <a:pt x="8946019" y="969345"/>
                  <a:pt x="8959629" y="1156905"/>
                  <a:pt x="8943091" y="1365904"/>
                </a:cubicBezTo>
                <a:cubicBezTo>
                  <a:pt x="8926553" y="1574903"/>
                  <a:pt x="8945305" y="1685243"/>
                  <a:pt x="8943091" y="1912266"/>
                </a:cubicBezTo>
                <a:cubicBezTo>
                  <a:pt x="8766544" y="1914413"/>
                  <a:pt x="8702081" y="1902117"/>
                  <a:pt x="8536272" y="1912266"/>
                </a:cubicBezTo>
                <a:cubicBezTo>
                  <a:pt x="8370463" y="1922415"/>
                  <a:pt x="8166436" y="1938052"/>
                  <a:pt x="7869356" y="1912266"/>
                </a:cubicBezTo>
                <a:cubicBezTo>
                  <a:pt x="7572276" y="1886480"/>
                  <a:pt x="7409371" y="1911871"/>
                  <a:pt x="7289139" y="1912266"/>
                </a:cubicBezTo>
                <a:cubicBezTo>
                  <a:pt x="7168907" y="1912661"/>
                  <a:pt x="6961049" y="1925813"/>
                  <a:pt x="6795621" y="1912266"/>
                </a:cubicBezTo>
                <a:cubicBezTo>
                  <a:pt x="6630193" y="1898719"/>
                  <a:pt x="6266518" y="1925367"/>
                  <a:pt x="6128705" y="1912266"/>
                </a:cubicBezTo>
                <a:cubicBezTo>
                  <a:pt x="5990892" y="1899165"/>
                  <a:pt x="5672485" y="1953667"/>
                  <a:pt x="5288390" y="1912266"/>
                </a:cubicBezTo>
                <a:cubicBezTo>
                  <a:pt x="4904296" y="1870865"/>
                  <a:pt x="4993337" y="1902115"/>
                  <a:pt x="4881572" y="1912266"/>
                </a:cubicBezTo>
                <a:cubicBezTo>
                  <a:pt x="4769807" y="1922417"/>
                  <a:pt x="4423788" y="1919417"/>
                  <a:pt x="4214655" y="1912266"/>
                </a:cubicBezTo>
                <a:cubicBezTo>
                  <a:pt x="4005522" y="1905115"/>
                  <a:pt x="3686865" y="1908283"/>
                  <a:pt x="3461040" y="1912266"/>
                </a:cubicBezTo>
                <a:cubicBezTo>
                  <a:pt x="3235215" y="1916249"/>
                  <a:pt x="3066602" y="1936387"/>
                  <a:pt x="2794124" y="1912266"/>
                </a:cubicBezTo>
                <a:cubicBezTo>
                  <a:pt x="2521646" y="1888145"/>
                  <a:pt x="2367387" y="1893558"/>
                  <a:pt x="2040509" y="1912266"/>
                </a:cubicBezTo>
                <a:cubicBezTo>
                  <a:pt x="1713632" y="1930974"/>
                  <a:pt x="1615436" y="1929929"/>
                  <a:pt x="1286894" y="1912266"/>
                </a:cubicBezTo>
                <a:cubicBezTo>
                  <a:pt x="958353" y="1894603"/>
                  <a:pt x="489968" y="1905602"/>
                  <a:pt x="273181" y="1912266"/>
                </a:cubicBezTo>
                <a:cubicBezTo>
                  <a:pt x="281730" y="1765359"/>
                  <a:pt x="284100" y="1584179"/>
                  <a:pt x="273181" y="1349513"/>
                </a:cubicBezTo>
                <a:cubicBezTo>
                  <a:pt x="262262" y="1114847"/>
                  <a:pt x="273196" y="904282"/>
                  <a:pt x="273181" y="786761"/>
                </a:cubicBezTo>
                <a:cubicBezTo>
                  <a:pt x="273166" y="669240"/>
                  <a:pt x="281880" y="395239"/>
                  <a:pt x="273181" y="273181"/>
                </a:cubicBezTo>
                <a:close/>
                <a:moveTo>
                  <a:pt x="0" y="0"/>
                </a:moveTo>
                <a:cubicBezTo>
                  <a:pt x="75231" y="100534"/>
                  <a:pt x="203673" y="206115"/>
                  <a:pt x="273181" y="273181"/>
                </a:cubicBezTo>
                <a:moveTo>
                  <a:pt x="0" y="2185447"/>
                </a:moveTo>
                <a:cubicBezTo>
                  <a:pt x="128373" y="2065692"/>
                  <a:pt x="196944" y="2012359"/>
                  <a:pt x="273181" y="1912266"/>
                </a:cubicBezTo>
                <a:moveTo>
                  <a:pt x="9216272" y="0"/>
                </a:moveTo>
                <a:cubicBezTo>
                  <a:pt x="9114435" y="101930"/>
                  <a:pt x="9042018" y="188300"/>
                  <a:pt x="8943091" y="273181"/>
                </a:cubicBezTo>
                <a:moveTo>
                  <a:pt x="9216272" y="2185447"/>
                </a:moveTo>
                <a:cubicBezTo>
                  <a:pt x="9148771" y="2138791"/>
                  <a:pt x="9043522" y="2029347"/>
                  <a:pt x="8943091" y="1912266"/>
                </a:cubicBezTo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xmlns="" sd="2124387956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hr-HR" sz="4400" b="1" dirty="0">
                <a:solidFill>
                  <a:schemeClr val="tx1"/>
                </a:solidFill>
                <a:latin typeface="Elephant" panose="02020904090505020303" pitchFamily="18" charset="0"/>
                <a:ea typeface="Calibri" panose="020F0502020204030204" pitchFamily="34" charset="0"/>
              </a:rPr>
              <a:t>Hladni rat</a:t>
            </a:r>
            <a:endParaRPr lang="hr-HR" sz="19300" dirty="0">
              <a:solidFill>
                <a:schemeClr val="tx1"/>
              </a:solidFill>
              <a:latin typeface="Elephant" panose="02020904090505020303" pitchFamily="18" charset="0"/>
            </a:endParaRPr>
          </a:p>
        </p:txBody>
      </p:sp>
      <p:sp>
        <p:nvSpPr>
          <p:cNvPr id="4" name="Podnaslov 6">
            <a:extLst>
              <a:ext uri="{FF2B5EF4-FFF2-40B4-BE49-F238E27FC236}">
                <a16:creationId xmlns:a16="http://schemas.microsoft.com/office/drawing/2014/main" xmlns="" id="{CC631537-40B6-4421-AA8A-9FC25320D070}"/>
              </a:ext>
            </a:extLst>
          </p:cNvPr>
          <p:cNvSpPr txBox="1">
            <a:spLocks/>
          </p:cNvSpPr>
          <p:nvPr/>
        </p:nvSpPr>
        <p:spPr>
          <a:xfrm>
            <a:off x="1524000" y="4835860"/>
            <a:ext cx="9144000" cy="14024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b="1" dirty="0"/>
              <a:t>Nastavna tema: </a:t>
            </a:r>
            <a:r>
              <a:rPr lang="hr-H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Hladni rat, Hladnoratovske krize i lokalni ratovi, Uspostava komunističke vlasti u Jugoslaviji i sukob sa SSSR-om, Politički i nacionalni odnosi u drugoj Jugoslaviji</a:t>
            </a:r>
          </a:p>
          <a:p>
            <a:pPr marL="0" indent="0" algn="ctr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825823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07924802"/>
              </p:ext>
            </p:extLst>
          </p:nvPr>
        </p:nvGraphicFramePr>
        <p:xfrm>
          <a:off x="430490" y="1395167"/>
          <a:ext cx="11331019" cy="4972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618485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929F298A-96D2-4C9F-B91C-70BC1E512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501" y="1300361"/>
            <a:ext cx="3874417" cy="5481050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782F7508-3CF3-46C9-B4B4-7E4A8461D9AB}"/>
              </a:ext>
            </a:extLst>
          </p:cNvPr>
          <p:cNvSpPr/>
          <p:nvPr/>
        </p:nvSpPr>
        <p:spPr>
          <a:xfrm>
            <a:off x="857840" y="1451729"/>
            <a:ext cx="5759662" cy="3623450"/>
          </a:xfrm>
          <a:custGeom>
            <a:avLst/>
            <a:gdLst>
              <a:gd name="connsiteX0" fmla="*/ 6808612 w 5759662"/>
              <a:gd name="connsiteY0" fmla="*/ 1121204 h 3623450"/>
              <a:gd name="connsiteX1" fmla="*/ 6258315 w 5759662"/>
              <a:gd name="connsiteY1" fmla="*/ 1404568 h 3623450"/>
              <a:gd name="connsiteX2" fmla="*/ 5750348 w 5759662"/>
              <a:gd name="connsiteY2" fmla="*/ 1666135 h 3623450"/>
              <a:gd name="connsiteX3" fmla="*/ 3087338 w 5759662"/>
              <a:gd name="connsiteY3" fmla="*/ 3618741 h 3623450"/>
              <a:gd name="connsiteX4" fmla="*/ 110979 w 5759662"/>
              <a:gd name="connsiteY4" fmla="*/ 2309829 h 3623450"/>
              <a:gd name="connsiteX5" fmla="*/ 2438576 w 5759662"/>
              <a:gd name="connsiteY5" fmla="*/ 21395 h 3623450"/>
              <a:gd name="connsiteX6" fmla="*/ 5454636 w 5759662"/>
              <a:gd name="connsiteY6" fmla="*/ 1000249 h 3623450"/>
              <a:gd name="connsiteX7" fmla="*/ 6118084 w 5759662"/>
              <a:gd name="connsiteY7" fmla="*/ 1059517 h 3623450"/>
              <a:gd name="connsiteX8" fmla="*/ 6808612 w 5759662"/>
              <a:gd name="connsiteY8" fmla="*/ 1121204 h 362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59662" h="3623450" fill="none" extrusionOk="0">
                <a:moveTo>
                  <a:pt x="6808612" y="1121204"/>
                </a:moveTo>
                <a:cubicBezTo>
                  <a:pt x="6684330" y="1180211"/>
                  <a:pt x="6420423" y="1328160"/>
                  <a:pt x="6258315" y="1404568"/>
                </a:cubicBezTo>
                <a:cubicBezTo>
                  <a:pt x="6096207" y="1480976"/>
                  <a:pt x="5967096" y="1575668"/>
                  <a:pt x="5750348" y="1666135"/>
                </a:cubicBezTo>
                <a:cubicBezTo>
                  <a:pt x="6110883" y="2877543"/>
                  <a:pt x="4903617" y="3365919"/>
                  <a:pt x="3087338" y="3618741"/>
                </a:cubicBezTo>
                <a:cubicBezTo>
                  <a:pt x="1732453" y="3632025"/>
                  <a:pt x="546827" y="3273184"/>
                  <a:pt x="110979" y="2309829"/>
                </a:cubicBezTo>
                <a:cubicBezTo>
                  <a:pt x="-412394" y="1186278"/>
                  <a:pt x="594060" y="-1686"/>
                  <a:pt x="2438576" y="21395"/>
                </a:cubicBezTo>
                <a:cubicBezTo>
                  <a:pt x="3526968" y="-57413"/>
                  <a:pt x="4815579" y="368623"/>
                  <a:pt x="5454636" y="1000249"/>
                </a:cubicBezTo>
                <a:cubicBezTo>
                  <a:pt x="5601555" y="1017539"/>
                  <a:pt x="5871317" y="1014463"/>
                  <a:pt x="6118084" y="1059517"/>
                </a:cubicBezTo>
                <a:cubicBezTo>
                  <a:pt x="6364851" y="1104571"/>
                  <a:pt x="6612297" y="1085956"/>
                  <a:pt x="6808612" y="1121204"/>
                </a:cubicBezTo>
                <a:close/>
              </a:path>
              <a:path w="5759662" h="3623450" stroke="0" extrusionOk="0">
                <a:moveTo>
                  <a:pt x="6808612" y="1121204"/>
                </a:moveTo>
                <a:cubicBezTo>
                  <a:pt x="6625079" y="1227004"/>
                  <a:pt x="6520911" y="1260501"/>
                  <a:pt x="6311228" y="1377322"/>
                </a:cubicBezTo>
                <a:cubicBezTo>
                  <a:pt x="6101545" y="1494143"/>
                  <a:pt x="5965805" y="1586937"/>
                  <a:pt x="5750348" y="1666135"/>
                </a:cubicBezTo>
                <a:cubicBezTo>
                  <a:pt x="5866746" y="2605230"/>
                  <a:pt x="4533807" y="3805796"/>
                  <a:pt x="3087338" y="3618741"/>
                </a:cubicBezTo>
                <a:cubicBezTo>
                  <a:pt x="1696704" y="3647644"/>
                  <a:pt x="320975" y="3206295"/>
                  <a:pt x="110979" y="2309829"/>
                </a:cubicBezTo>
                <a:cubicBezTo>
                  <a:pt x="-678819" y="1297858"/>
                  <a:pt x="598850" y="88723"/>
                  <a:pt x="2438576" y="21395"/>
                </a:cubicBezTo>
                <a:cubicBezTo>
                  <a:pt x="3765517" y="7698"/>
                  <a:pt x="4808078" y="268085"/>
                  <a:pt x="5454636" y="1000249"/>
                </a:cubicBezTo>
                <a:cubicBezTo>
                  <a:pt x="5619721" y="1023771"/>
                  <a:pt x="5866961" y="1033931"/>
                  <a:pt x="6091005" y="1057098"/>
                </a:cubicBezTo>
                <a:cubicBezTo>
                  <a:pt x="6315049" y="1080265"/>
                  <a:pt x="6468771" y="1079091"/>
                  <a:pt x="6808612" y="1121204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68212"/>
                      <a:gd name="adj2" fmla="val -1905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U radnoj bilježnici (RB/str. 92) riješi </a:t>
            </a:r>
            <a:endParaRPr lang="hr-HR" sz="2800" b="1" dirty="0" smtClean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hr-HR" sz="28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2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. zadatak i utvrdi granice dvaju blokova kao i država koje su bile članice pokreta nesvrstanih.</a:t>
            </a: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3303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: nakošeni 6">
            <a:extLst>
              <a:ext uri="{FF2B5EF4-FFF2-40B4-BE49-F238E27FC236}">
                <a16:creationId xmlns:a16="http://schemas.microsoft.com/office/drawing/2014/main" xmlns="" id="{115D3577-55D2-48BB-9821-1FBE743BA1A7}"/>
              </a:ext>
            </a:extLst>
          </p:cNvPr>
          <p:cNvSpPr/>
          <p:nvPr/>
        </p:nvSpPr>
        <p:spPr>
          <a:xfrm>
            <a:off x="9125146" y="3429000"/>
            <a:ext cx="2743200" cy="3245433"/>
          </a:xfrm>
          <a:custGeom>
            <a:avLst/>
            <a:gdLst>
              <a:gd name="connsiteX0" fmla="*/ 342900 w 2743200"/>
              <a:gd name="connsiteY0" fmla="*/ 342900 h 3245433"/>
              <a:gd name="connsiteX1" fmla="*/ 987552 w 2743200"/>
              <a:gd name="connsiteY1" fmla="*/ 342900 h 3245433"/>
              <a:gd name="connsiteX2" fmla="*/ 1652778 w 2743200"/>
              <a:gd name="connsiteY2" fmla="*/ 342900 h 3245433"/>
              <a:gd name="connsiteX3" fmla="*/ 2400300 w 2743200"/>
              <a:gd name="connsiteY3" fmla="*/ 342900 h 3245433"/>
              <a:gd name="connsiteX4" fmla="*/ 2400300 w 2743200"/>
              <a:gd name="connsiteY4" fmla="*/ 906019 h 3245433"/>
              <a:gd name="connsiteX5" fmla="*/ 2400300 w 2743200"/>
              <a:gd name="connsiteY5" fmla="*/ 1494735 h 3245433"/>
              <a:gd name="connsiteX6" fmla="*/ 2400300 w 2743200"/>
              <a:gd name="connsiteY6" fmla="*/ 2185836 h 3245433"/>
              <a:gd name="connsiteX7" fmla="*/ 2400300 w 2743200"/>
              <a:gd name="connsiteY7" fmla="*/ 2902533 h 3245433"/>
              <a:gd name="connsiteX8" fmla="*/ 1735074 w 2743200"/>
              <a:gd name="connsiteY8" fmla="*/ 2902533 h 3245433"/>
              <a:gd name="connsiteX9" fmla="*/ 1028700 w 2743200"/>
              <a:gd name="connsiteY9" fmla="*/ 2902533 h 3245433"/>
              <a:gd name="connsiteX10" fmla="*/ 342900 w 2743200"/>
              <a:gd name="connsiteY10" fmla="*/ 2902533 h 3245433"/>
              <a:gd name="connsiteX11" fmla="*/ 342900 w 2743200"/>
              <a:gd name="connsiteY11" fmla="*/ 2288221 h 3245433"/>
              <a:gd name="connsiteX12" fmla="*/ 342900 w 2743200"/>
              <a:gd name="connsiteY12" fmla="*/ 1725102 h 3245433"/>
              <a:gd name="connsiteX13" fmla="*/ 342900 w 2743200"/>
              <a:gd name="connsiteY13" fmla="*/ 1085194 h 3245433"/>
              <a:gd name="connsiteX14" fmla="*/ 342900 w 2743200"/>
              <a:gd name="connsiteY14" fmla="*/ 342900 h 3245433"/>
              <a:gd name="connsiteX0" fmla="*/ 0 w 2743200"/>
              <a:gd name="connsiteY0" fmla="*/ 0 h 3245433"/>
              <a:gd name="connsiteX1" fmla="*/ 603504 w 2743200"/>
              <a:gd name="connsiteY1" fmla="*/ 0 h 3245433"/>
              <a:gd name="connsiteX2" fmla="*/ 1261872 w 2743200"/>
              <a:gd name="connsiteY2" fmla="*/ 0 h 3245433"/>
              <a:gd name="connsiteX3" fmla="*/ 1865376 w 2743200"/>
              <a:gd name="connsiteY3" fmla="*/ 0 h 3245433"/>
              <a:gd name="connsiteX4" fmla="*/ 2743200 w 2743200"/>
              <a:gd name="connsiteY4" fmla="*/ 0 h 3245433"/>
              <a:gd name="connsiteX5" fmla="*/ 2400300 w 2743200"/>
              <a:gd name="connsiteY5" fmla="*/ 342900 h 3245433"/>
              <a:gd name="connsiteX6" fmla="*/ 1755648 w 2743200"/>
              <a:gd name="connsiteY6" fmla="*/ 342900 h 3245433"/>
              <a:gd name="connsiteX7" fmla="*/ 1090422 w 2743200"/>
              <a:gd name="connsiteY7" fmla="*/ 342900 h 3245433"/>
              <a:gd name="connsiteX8" fmla="*/ 342900 w 2743200"/>
              <a:gd name="connsiteY8" fmla="*/ 342900 h 3245433"/>
              <a:gd name="connsiteX9" fmla="*/ 0 w 2743200"/>
              <a:gd name="connsiteY9" fmla="*/ 0 h 3245433"/>
              <a:gd name="connsiteX0" fmla="*/ 0 w 2743200"/>
              <a:gd name="connsiteY0" fmla="*/ 3245433 h 3245433"/>
              <a:gd name="connsiteX1" fmla="*/ 342900 w 2743200"/>
              <a:gd name="connsiteY1" fmla="*/ 2902533 h 3245433"/>
              <a:gd name="connsiteX2" fmla="*/ 1049274 w 2743200"/>
              <a:gd name="connsiteY2" fmla="*/ 2902533 h 3245433"/>
              <a:gd name="connsiteX3" fmla="*/ 1755648 w 2743200"/>
              <a:gd name="connsiteY3" fmla="*/ 2902533 h 3245433"/>
              <a:gd name="connsiteX4" fmla="*/ 2400300 w 2743200"/>
              <a:gd name="connsiteY4" fmla="*/ 2902533 h 3245433"/>
              <a:gd name="connsiteX5" fmla="*/ 2743200 w 2743200"/>
              <a:gd name="connsiteY5" fmla="*/ 3245433 h 3245433"/>
              <a:gd name="connsiteX6" fmla="*/ 2084832 w 2743200"/>
              <a:gd name="connsiteY6" fmla="*/ 3245433 h 3245433"/>
              <a:gd name="connsiteX7" fmla="*/ 1371600 w 2743200"/>
              <a:gd name="connsiteY7" fmla="*/ 3245433 h 3245433"/>
              <a:gd name="connsiteX8" fmla="*/ 658368 w 2743200"/>
              <a:gd name="connsiteY8" fmla="*/ 3245433 h 3245433"/>
              <a:gd name="connsiteX9" fmla="*/ 0 w 2743200"/>
              <a:gd name="connsiteY9" fmla="*/ 3245433 h 3245433"/>
              <a:gd name="connsiteX0" fmla="*/ 0 w 2743200"/>
              <a:gd name="connsiteY0" fmla="*/ 0 h 3245433"/>
              <a:gd name="connsiteX1" fmla="*/ 342900 w 2743200"/>
              <a:gd name="connsiteY1" fmla="*/ 342900 h 3245433"/>
              <a:gd name="connsiteX2" fmla="*/ 342900 w 2743200"/>
              <a:gd name="connsiteY2" fmla="*/ 906019 h 3245433"/>
              <a:gd name="connsiteX3" fmla="*/ 342900 w 2743200"/>
              <a:gd name="connsiteY3" fmla="*/ 1571524 h 3245433"/>
              <a:gd name="connsiteX4" fmla="*/ 342900 w 2743200"/>
              <a:gd name="connsiteY4" fmla="*/ 2185836 h 3245433"/>
              <a:gd name="connsiteX5" fmla="*/ 342900 w 2743200"/>
              <a:gd name="connsiteY5" fmla="*/ 2902533 h 3245433"/>
              <a:gd name="connsiteX6" fmla="*/ 0 w 2743200"/>
              <a:gd name="connsiteY6" fmla="*/ 3245433 h 3245433"/>
              <a:gd name="connsiteX7" fmla="*/ 0 w 2743200"/>
              <a:gd name="connsiteY7" fmla="*/ 2693709 h 3245433"/>
              <a:gd name="connsiteX8" fmla="*/ 0 w 2743200"/>
              <a:gd name="connsiteY8" fmla="*/ 2077077 h 3245433"/>
              <a:gd name="connsiteX9" fmla="*/ 0 w 2743200"/>
              <a:gd name="connsiteY9" fmla="*/ 1363082 h 3245433"/>
              <a:gd name="connsiteX10" fmla="*/ 0 w 2743200"/>
              <a:gd name="connsiteY10" fmla="*/ 713995 h 3245433"/>
              <a:gd name="connsiteX11" fmla="*/ 0 w 2743200"/>
              <a:gd name="connsiteY11" fmla="*/ 0 h 3245433"/>
              <a:gd name="connsiteX0" fmla="*/ 2743200 w 2743200"/>
              <a:gd name="connsiteY0" fmla="*/ 0 h 3245433"/>
              <a:gd name="connsiteX1" fmla="*/ 2743200 w 2743200"/>
              <a:gd name="connsiteY1" fmla="*/ 584178 h 3245433"/>
              <a:gd name="connsiteX2" fmla="*/ 2743200 w 2743200"/>
              <a:gd name="connsiteY2" fmla="*/ 1298173 h 3245433"/>
              <a:gd name="connsiteX3" fmla="*/ 2743200 w 2743200"/>
              <a:gd name="connsiteY3" fmla="*/ 1849897 h 3245433"/>
              <a:gd name="connsiteX4" fmla="*/ 2743200 w 2743200"/>
              <a:gd name="connsiteY4" fmla="*/ 2563892 h 3245433"/>
              <a:gd name="connsiteX5" fmla="*/ 2743200 w 2743200"/>
              <a:gd name="connsiteY5" fmla="*/ 3245433 h 3245433"/>
              <a:gd name="connsiteX6" fmla="*/ 2400300 w 2743200"/>
              <a:gd name="connsiteY6" fmla="*/ 2902533 h 3245433"/>
              <a:gd name="connsiteX7" fmla="*/ 2400300 w 2743200"/>
              <a:gd name="connsiteY7" fmla="*/ 2339414 h 3245433"/>
              <a:gd name="connsiteX8" fmla="*/ 2400300 w 2743200"/>
              <a:gd name="connsiteY8" fmla="*/ 1699505 h 3245433"/>
              <a:gd name="connsiteX9" fmla="*/ 2400300 w 2743200"/>
              <a:gd name="connsiteY9" fmla="*/ 1136386 h 3245433"/>
              <a:gd name="connsiteX10" fmla="*/ 2400300 w 2743200"/>
              <a:gd name="connsiteY10" fmla="*/ 342900 h 3245433"/>
              <a:gd name="connsiteX11" fmla="*/ 2743200 w 2743200"/>
              <a:gd name="connsiteY11" fmla="*/ 0 h 3245433"/>
              <a:gd name="connsiteX0" fmla="*/ 0 w 2743200"/>
              <a:gd name="connsiteY0" fmla="*/ 0 h 3245433"/>
              <a:gd name="connsiteX1" fmla="*/ 685800 w 2743200"/>
              <a:gd name="connsiteY1" fmla="*/ 0 h 3245433"/>
              <a:gd name="connsiteX2" fmla="*/ 1399032 w 2743200"/>
              <a:gd name="connsiteY2" fmla="*/ 0 h 3245433"/>
              <a:gd name="connsiteX3" fmla="*/ 2112264 w 2743200"/>
              <a:gd name="connsiteY3" fmla="*/ 0 h 3245433"/>
              <a:gd name="connsiteX4" fmla="*/ 2743200 w 2743200"/>
              <a:gd name="connsiteY4" fmla="*/ 0 h 3245433"/>
              <a:gd name="connsiteX5" fmla="*/ 2743200 w 2743200"/>
              <a:gd name="connsiteY5" fmla="*/ 616632 h 3245433"/>
              <a:gd name="connsiteX6" fmla="*/ 2743200 w 2743200"/>
              <a:gd name="connsiteY6" fmla="*/ 1233265 h 3245433"/>
              <a:gd name="connsiteX7" fmla="*/ 2743200 w 2743200"/>
              <a:gd name="connsiteY7" fmla="*/ 1914805 h 3245433"/>
              <a:gd name="connsiteX8" fmla="*/ 2743200 w 2743200"/>
              <a:gd name="connsiteY8" fmla="*/ 2628801 h 3245433"/>
              <a:gd name="connsiteX9" fmla="*/ 2743200 w 2743200"/>
              <a:gd name="connsiteY9" fmla="*/ 3245433 h 3245433"/>
              <a:gd name="connsiteX10" fmla="*/ 2139696 w 2743200"/>
              <a:gd name="connsiteY10" fmla="*/ 3245433 h 3245433"/>
              <a:gd name="connsiteX11" fmla="*/ 1426464 w 2743200"/>
              <a:gd name="connsiteY11" fmla="*/ 3245433 h 3245433"/>
              <a:gd name="connsiteX12" fmla="*/ 740664 w 2743200"/>
              <a:gd name="connsiteY12" fmla="*/ 3245433 h 3245433"/>
              <a:gd name="connsiteX13" fmla="*/ 0 w 2743200"/>
              <a:gd name="connsiteY13" fmla="*/ 3245433 h 3245433"/>
              <a:gd name="connsiteX14" fmla="*/ 0 w 2743200"/>
              <a:gd name="connsiteY14" fmla="*/ 2531438 h 3245433"/>
              <a:gd name="connsiteX15" fmla="*/ 0 w 2743200"/>
              <a:gd name="connsiteY15" fmla="*/ 1914805 h 3245433"/>
              <a:gd name="connsiteX16" fmla="*/ 0 w 2743200"/>
              <a:gd name="connsiteY16" fmla="*/ 1330628 h 3245433"/>
              <a:gd name="connsiteX17" fmla="*/ 0 w 2743200"/>
              <a:gd name="connsiteY17" fmla="*/ 713995 h 3245433"/>
              <a:gd name="connsiteX18" fmla="*/ 0 w 2743200"/>
              <a:gd name="connsiteY18" fmla="*/ 0 h 3245433"/>
              <a:gd name="connsiteX19" fmla="*/ 342900 w 2743200"/>
              <a:gd name="connsiteY19" fmla="*/ 342900 h 3245433"/>
              <a:gd name="connsiteX20" fmla="*/ 966978 w 2743200"/>
              <a:gd name="connsiteY20" fmla="*/ 342900 h 3245433"/>
              <a:gd name="connsiteX21" fmla="*/ 1611630 w 2743200"/>
              <a:gd name="connsiteY21" fmla="*/ 342900 h 3245433"/>
              <a:gd name="connsiteX22" fmla="*/ 2400300 w 2743200"/>
              <a:gd name="connsiteY22" fmla="*/ 342900 h 3245433"/>
              <a:gd name="connsiteX23" fmla="*/ 2400300 w 2743200"/>
              <a:gd name="connsiteY23" fmla="*/ 1034001 h 3245433"/>
              <a:gd name="connsiteX24" fmla="*/ 2400300 w 2743200"/>
              <a:gd name="connsiteY24" fmla="*/ 1648313 h 3245433"/>
              <a:gd name="connsiteX25" fmla="*/ 2400300 w 2743200"/>
              <a:gd name="connsiteY25" fmla="*/ 2288221 h 3245433"/>
              <a:gd name="connsiteX26" fmla="*/ 2400300 w 2743200"/>
              <a:gd name="connsiteY26" fmla="*/ 2902533 h 3245433"/>
              <a:gd name="connsiteX27" fmla="*/ 1735074 w 2743200"/>
              <a:gd name="connsiteY27" fmla="*/ 2902533 h 3245433"/>
              <a:gd name="connsiteX28" fmla="*/ 1028700 w 2743200"/>
              <a:gd name="connsiteY28" fmla="*/ 2902533 h 3245433"/>
              <a:gd name="connsiteX29" fmla="*/ 342900 w 2743200"/>
              <a:gd name="connsiteY29" fmla="*/ 2902533 h 3245433"/>
              <a:gd name="connsiteX30" fmla="*/ 342900 w 2743200"/>
              <a:gd name="connsiteY30" fmla="*/ 2288221 h 3245433"/>
              <a:gd name="connsiteX31" fmla="*/ 342900 w 2743200"/>
              <a:gd name="connsiteY31" fmla="*/ 1673909 h 3245433"/>
              <a:gd name="connsiteX32" fmla="*/ 342900 w 2743200"/>
              <a:gd name="connsiteY32" fmla="*/ 1110790 h 3245433"/>
              <a:gd name="connsiteX33" fmla="*/ 342900 w 2743200"/>
              <a:gd name="connsiteY33" fmla="*/ 342900 h 3245433"/>
              <a:gd name="connsiteX34" fmla="*/ 0 w 2743200"/>
              <a:gd name="connsiteY34" fmla="*/ 0 h 3245433"/>
              <a:gd name="connsiteX35" fmla="*/ 342900 w 2743200"/>
              <a:gd name="connsiteY35" fmla="*/ 342900 h 3245433"/>
              <a:gd name="connsiteX36" fmla="*/ 0 w 2743200"/>
              <a:gd name="connsiteY36" fmla="*/ 3245433 h 3245433"/>
              <a:gd name="connsiteX37" fmla="*/ 342900 w 2743200"/>
              <a:gd name="connsiteY37" fmla="*/ 2902533 h 3245433"/>
              <a:gd name="connsiteX38" fmla="*/ 2743200 w 2743200"/>
              <a:gd name="connsiteY38" fmla="*/ 0 h 3245433"/>
              <a:gd name="connsiteX39" fmla="*/ 2400300 w 2743200"/>
              <a:gd name="connsiteY39" fmla="*/ 342900 h 3245433"/>
              <a:gd name="connsiteX40" fmla="*/ 2743200 w 2743200"/>
              <a:gd name="connsiteY40" fmla="*/ 3245433 h 3245433"/>
              <a:gd name="connsiteX41" fmla="*/ 2400300 w 2743200"/>
              <a:gd name="connsiteY41" fmla="*/ 2902533 h 324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743200" h="3245433" stroke="0" extrusionOk="0">
                <a:moveTo>
                  <a:pt x="342900" y="342900"/>
                </a:moveTo>
                <a:cubicBezTo>
                  <a:pt x="616153" y="323218"/>
                  <a:pt x="836172" y="372555"/>
                  <a:pt x="987552" y="342900"/>
                </a:cubicBezTo>
                <a:cubicBezTo>
                  <a:pt x="1138932" y="313245"/>
                  <a:pt x="1360580" y="311455"/>
                  <a:pt x="1652778" y="342900"/>
                </a:cubicBezTo>
                <a:cubicBezTo>
                  <a:pt x="1944976" y="374345"/>
                  <a:pt x="2232439" y="361933"/>
                  <a:pt x="2400300" y="342900"/>
                </a:cubicBezTo>
                <a:cubicBezTo>
                  <a:pt x="2408615" y="466851"/>
                  <a:pt x="2401453" y="773751"/>
                  <a:pt x="2400300" y="906019"/>
                </a:cubicBezTo>
                <a:cubicBezTo>
                  <a:pt x="2399147" y="1038287"/>
                  <a:pt x="2417133" y="1324709"/>
                  <a:pt x="2400300" y="1494735"/>
                </a:cubicBezTo>
                <a:cubicBezTo>
                  <a:pt x="2383467" y="1664761"/>
                  <a:pt x="2412294" y="1975491"/>
                  <a:pt x="2400300" y="2185836"/>
                </a:cubicBezTo>
                <a:cubicBezTo>
                  <a:pt x="2388306" y="2396181"/>
                  <a:pt x="2416662" y="2643168"/>
                  <a:pt x="2400300" y="2902533"/>
                </a:cubicBezTo>
                <a:cubicBezTo>
                  <a:pt x="2131936" y="2871150"/>
                  <a:pt x="1947598" y="2908818"/>
                  <a:pt x="1735074" y="2902533"/>
                </a:cubicBezTo>
                <a:cubicBezTo>
                  <a:pt x="1522550" y="2896248"/>
                  <a:pt x="1191749" y="2935153"/>
                  <a:pt x="1028700" y="2902533"/>
                </a:cubicBezTo>
                <a:cubicBezTo>
                  <a:pt x="865651" y="2869913"/>
                  <a:pt x="645374" y="2900867"/>
                  <a:pt x="342900" y="2902533"/>
                </a:cubicBezTo>
                <a:cubicBezTo>
                  <a:pt x="336261" y="2773327"/>
                  <a:pt x="349732" y="2462551"/>
                  <a:pt x="342900" y="2288221"/>
                </a:cubicBezTo>
                <a:cubicBezTo>
                  <a:pt x="336068" y="2113891"/>
                  <a:pt x="364093" y="1945784"/>
                  <a:pt x="342900" y="1725102"/>
                </a:cubicBezTo>
                <a:cubicBezTo>
                  <a:pt x="321707" y="1504420"/>
                  <a:pt x="364487" y="1379100"/>
                  <a:pt x="342900" y="1085194"/>
                </a:cubicBezTo>
                <a:cubicBezTo>
                  <a:pt x="321313" y="791288"/>
                  <a:pt x="347349" y="601929"/>
                  <a:pt x="342900" y="342900"/>
                </a:cubicBezTo>
                <a:close/>
              </a:path>
              <a:path w="2743200" h="3245433" fill="lightenLess" stroke="0" extrusionOk="0">
                <a:moveTo>
                  <a:pt x="0" y="0"/>
                </a:moveTo>
                <a:cubicBezTo>
                  <a:pt x="191586" y="7321"/>
                  <a:pt x="332415" y="25038"/>
                  <a:pt x="603504" y="0"/>
                </a:cubicBezTo>
                <a:cubicBezTo>
                  <a:pt x="874593" y="-25038"/>
                  <a:pt x="1045046" y="-17931"/>
                  <a:pt x="1261872" y="0"/>
                </a:cubicBezTo>
                <a:cubicBezTo>
                  <a:pt x="1478698" y="17931"/>
                  <a:pt x="1598135" y="14660"/>
                  <a:pt x="1865376" y="0"/>
                </a:cubicBezTo>
                <a:cubicBezTo>
                  <a:pt x="2132617" y="-14660"/>
                  <a:pt x="2359861" y="-39529"/>
                  <a:pt x="2743200" y="0"/>
                </a:cubicBezTo>
                <a:cubicBezTo>
                  <a:pt x="2612506" y="157199"/>
                  <a:pt x="2521491" y="217753"/>
                  <a:pt x="2400300" y="342900"/>
                </a:cubicBezTo>
                <a:cubicBezTo>
                  <a:pt x="2124522" y="364777"/>
                  <a:pt x="2056969" y="366347"/>
                  <a:pt x="1755648" y="342900"/>
                </a:cubicBezTo>
                <a:cubicBezTo>
                  <a:pt x="1454327" y="319453"/>
                  <a:pt x="1377768" y="375526"/>
                  <a:pt x="1090422" y="342900"/>
                </a:cubicBezTo>
                <a:cubicBezTo>
                  <a:pt x="803076" y="310274"/>
                  <a:pt x="601947" y="307715"/>
                  <a:pt x="342900" y="342900"/>
                </a:cubicBezTo>
                <a:cubicBezTo>
                  <a:pt x="208324" y="236318"/>
                  <a:pt x="154405" y="138668"/>
                  <a:pt x="0" y="0"/>
                </a:cubicBezTo>
                <a:close/>
              </a:path>
              <a:path w="2743200" h="3245433" fill="darkenLess" stroke="0" extrusionOk="0">
                <a:moveTo>
                  <a:pt x="0" y="3245433"/>
                </a:moveTo>
                <a:cubicBezTo>
                  <a:pt x="120430" y="3129087"/>
                  <a:pt x="203248" y="3047438"/>
                  <a:pt x="342900" y="2902533"/>
                </a:cubicBezTo>
                <a:cubicBezTo>
                  <a:pt x="542584" y="2891969"/>
                  <a:pt x="782799" y="2870546"/>
                  <a:pt x="1049274" y="2902533"/>
                </a:cubicBezTo>
                <a:cubicBezTo>
                  <a:pt x="1315749" y="2934520"/>
                  <a:pt x="1462669" y="2893047"/>
                  <a:pt x="1755648" y="2902533"/>
                </a:cubicBezTo>
                <a:cubicBezTo>
                  <a:pt x="2048627" y="2912019"/>
                  <a:pt x="2231601" y="2918812"/>
                  <a:pt x="2400300" y="2902533"/>
                </a:cubicBezTo>
                <a:cubicBezTo>
                  <a:pt x="2474407" y="3007103"/>
                  <a:pt x="2629098" y="3123462"/>
                  <a:pt x="2743200" y="3245433"/>
                </a:cubicBezTo>
                <a:cubicBezTo>
                  <a:pt x="2593770" y="3269916"/>
                  <a:pt x="2258214" y="3222474"/>
                  <a:pt x="2084832" y="3245433"/>
                </a:cubicBezTo>
                <a:cubicBezTo>
                  <a:pt x="1911450" y="3268392"/>
                  <a:pt x="1591689" y="3238692"/>
                  <a:pt x="1371600" y="3245433"/>
                </a:cubicBezTo>
                <a:cubicBezTo>
                  <a:pt x="1151511" y="3252174"/>
                  <a:pt x="975386" y="3256078"/>
                  <a:pt x="658368" y="3245433"/>
                </a:cubicBezTo>
                <a:cubicBezTo>
                  <a:pt x="341350" y="3234788"/>
                  <a:pt x="277531" y="3231511"/>
                  <a:pt x="0" y="3245433"/>
                </a:cubicBezTo>
                <a:close/>
              </a:path>
              <a:path w="2743200" h="3245433" fill="lighten" stroke="0" extrusionOk="0">
                <a:moveTo>
                  <a:pt x="0" y="0"/>
                </a:moveTo>
                <a:cubicBezTo>
                  <a:pt x="123638" y="155784"/>
                  <a:pt x="196927" y="230310"/>
                  <a:pt x="342900" y="342900"/>
                </a:cubicBezTo>
                <a:cubicBezTo>
                  <a:pt x="319768" y="616900"/>
                  <a:pt x="349161" y="643963"/>
                  <a:pt x="342900" y="906019"/>
                </a:cubicBezTo>
                <a:cubicBezTo>
                  <a:pt x="336639" y="1168075"/>
                  <a:pt x="369750" y="1309606"/>
                  <a:pt x="342900" y="1571524"/>
                </a:cubicBezTo>
                <a:cubicBezTo>
                  <a:pt x="316050" y="1833442"/>
                  <a:pt x="369386" y="2025481"/>
                  <a:pt x="342900" y="2185836"/>
                </a:cubicBezTo>
                <a:cubicBezTo>
                  <a:pt x="316414" y="2346191"/>
                  <a:pt x="356192" y="2604742"/>
                  <a:pt x="342900" y="2902533"/>
                </a:cubicBezTo>
                <a:cubicBezTo>
                  <a:pt x="225645" y="3021728"/>
                  <a:pt x="111041" y="3164775"/>
                  <a:pt x="0" y="3245433"/>
                </a:cubicBezTo>
                <a:cubicBezTo>
                  <a:pt x="-19977" y="3106542"/>
                  <a:pt x="1150" y="2960813"/>
                  <a:pt x="0" y="2693709"/>
                </a:cubicBezTo>
                <a:cubicBezTo>
                  <a:pt x="-1150" y="2426605"/>
                  <a:pt x="25328" y="2259178"/>
                  <a:pt x="0" y="2077077"/>
                </a:cubicBezTo>
                <a:cubicBezTo>
                  <a:pt x="-25328" y="1894976"/>
                  <a:pt x="26135" y="1584984"/>
                  <a:pt x="0" y="1363082"/>
                </a:cubicBezTo>
                <a:cubicBezTo>
                  <a:pt x="-26135" y="1141180"/>
                  <a:pt x="9622" y="894737"/>
                  <a:pt x="0" y="713995"/>
                </a:cubicBezTo>
                <a:cubicBezTo>
                  <a:pt x="-9622" y="533253"/>
                  <a:pt x="344" y="250650"/>
                  <a:pt x="0" y="0"/>
                </a:cubicBezTo>
                <a:close/>
              </a:path>
              <a:path w="2743200" h="3245433" fill="darken" stroke="0" extrusionOk="0">
                <a:moveTo>
                  <a:pt x="2743200" y="0"/>
                </a:moveTo>
                <a:cubicBezTo>
                  <a:pt x="2758244" y="221580"/>
                  <a:pt x="2770329" y="367492"/>
                  <a:pt x="2743200" y="584178"/>
                </a:cubicBezTo>
                <a:cubicBezTo>
                  <a:pt x="2716071" y="800864"/>
                  <a:pt x="2774595" y="1068217"/>
                  <a:pt x="2743200" y="1298173"/>
                </a:cubicBezTo>
                <a:cubicBezTo>
                  <a:pt x="2711805" y="1528129"/>
                  <a:pt x="2749086" y="1643204"/>
                  <a:pt x="2743200" y="1849897"/>
                </a:cubicBezTo>
                <a:cubicBezTo>
                  <a:pt x="2737314" y="2056590"/>
                  <a:pt x="2716763" y="2207079"/>
                  <a:pt x="2743200" y="2563892"/>
                </a:cubicBezTo>
                <a:cubicBezTo>
                  <a:pt x="2769637" y="2920705"/>
                  <a:pt x="2746087" y="2951169"/>
                  <a:pt x="2743200" y="3245433"/>
                </a:cubicBezTo>
                <a:cubicBezTo>
                  <a:pt x="2575162" y="3079919"/>
                  <a:pt x="2563861" y="3074543"/>
                  <a:pt x="2400300" y="2902533"/>
                </a:cubicBezTo>
                <a:cubicBezTo>
                  <a:pt x="2413229" y="2763561"/>
                  <a:pt x="2416203" y="2575957"/>
                  <a:pt x="2400300" y="2339414"/>
                </a:cubicBezTo>
                <a:cubicBezTo>
                  <a:pt x="2384397" y="2102871"/>
                  <a:pt x="2375251" y="1957625"/>
                  <a:pt x="2400300" y="1699505"/>
                </a:cubicBezTo>
                <a:cubicBezTo>
                  <a:pt x="2425349" y="1441385"/>
                  <a:pt x="2428115" y="1291168"/>
                  <a:pt x="2400300" y="1136386"/>
                </a:cubicBezTo>
                <a:cubicBezTo>
                  <a:pt x="2372485" y="981604"/>
                  <a:pt x="2437823" y="565358"/>
                  <a:pt x="2400300" y="342900"/>
                </a:cubicBezTo>
                <a:cubicBezTo>
                  <a:pt x="2555114" y="165300"/>
                  <a:pt x="2654685" y="66472"/>
                  <a:pt x="2743200" y="0"/>
                </a:cubicBezTo>
                <a:close/>
              </a:path>
              <a:path w="2743200" h="3245433" fill="none" extrusionOk="0">
                <a:moveTo>
                  <a:pt x="0" y="0"/>
                </a:moveTo>
                <a:cubicBezTo>
                  <a:pt x="156393" y="-3223"/>
                  <a:pt x="368048" y="-26602"/>
                  <a:pt x="685800" y="0"/>
                </a:cubicBezTo>
                <a:cubicBezTo>
                  <a:pt x="1003552" y="26602"/>
                  <a:pt x="1061566" y="-29278"/>
                  <a:pt x="1399032" y="0"/>
                </a:cubicBezTo>
                <a:cubicBezTo>
                  <a:pt x="1736498" y="29278"/>
                  <a:pt x="1789626" y="-14640"/>
                  <a:pt x="2112264" y="0"/>
                </a:cubicBezTo>
                <a:cubicBezTo>
                  <a:pt x="2434902" y="14640"/>
                  <a:pt x="2521817" y="-12845"/>
                  <a:pt x="2743200" y="0"/>
                </a:cubicBezTo>
                <a:cubicBezTo>
                  <a:pt x="2736778" y="274186"/>
                  <a:pt x="2726883" y="443909"/>
                  <a:pt x="2743200" y="616632"/>
                </a:cubicBezTo>
                <a:cubicBezTo>
                  <a:pt x="2759517" y="789355"/>
                  <a:pt x="2723195" y="1051793"/>
                  <a:pt x="2743200" y="1233265"/>
                </a:cubicBezTo>
                <a:cubicBezTo>
                  <a:pt x="2763205" y="1414737"/>
                  <a:pt x="2760735" y="1707437"/>
                  <a:pt x="2743200" y="1914805"/>
                </a:cubicBezTo>
                <a:cubicBezTo>
                  <a:pt x="2725665" y="2122173"/>
                  <a:pt x="2776975" y="2376823"/>
                  <a:pt x="2743200" y="2628801"/>
                </a:cubicBezTo>
                <a:cubicBezTo>
                  <a:pt x="2709425" y="2880779"/>
                  <a:pt x="2760360" y="3044997"/>
                  <a:pt x="2743200" y="3245433"/>
                </a:cubicBezTo>
                <a:cubicBezTo>
                  <a:pt x="2516170" y="3239404"/>
                  <a:pt x="2427808" y="3230262"/>
                  <a:pt x="2139696" y="3245433"/>
                </a:cubicBezTo>
                <a:cubicBezTo>
                  <a:pt x="1851584" y="3260604"/>
                  <a:pt x="1674359" y="3238806"/>
                  <a:pt x="1426464" y="3245433"/>
                </a:cubicBezTo>
                <a:cubicBezTo>
                  <a:pt x="1178569" y="3252060"/>
                  <a:pt x="1032223" y="3244857"/>
                  <a:pt x="740664" y="3245433"/>
                </a:cubicBezTo>
                <a:cubicBezTo>
                  <a:pt x="449105" y="3246009"/>
                  <a:pt x="286150" y="3216235"/>
                  <a:pt x="0" y="3245433"/>
                </a:cubicBezTo>
                <a:cubicBezTo>
                  <a:pt x="23412" y="2910214"/>
                  <a:pt x="25304" y="2869529"/>
                  <a:pt x="0" y="2531438"/>
                </a:cubicBezTo>
                <a:cubicBezTo>
                  <a:pt x="-25304" y="2193347"/>
                  <a:pt x="-16409" y="2194896"/>
                  <a:pt x="0" y="1914805"/>
                </a:cubicBezTo>
                <a:cubicBezTo>
                  <a:pt x="16409" y="1634714"/>
                  <a:pt x="-20409" y="1600205"/>
                  <a:pt x="0" y="1330628"/>
                </a:cubicBezTo>
                <a:cubicBezTo>
                  <a:pt x="20409" y="1061051"/>
                  <a:pt x="2485" y="1012331"/>
                  <a:pt x="0" y="713995"/>
                </a:cubicBezTo>
                <a:cubicBezTo>
                  <a:pt x="-2485" y="415659"/>
                  <a:pt x="-20434" y="218552"/>
                  <a:pt x="0" y="0"/>
                </a:cubicBezTo>
                <a:close/>
                <a:moveTo>
                  <a:pt x="342900" y="342900"/>
                </a:moveTo>
                <a:cubicBezTo>
                  <a:pt x="563550" y="354629"/>
                  <a:pt x="758418" y="357206"/>
                  <a:pt x="966978" y="342900"/>
                </a:cubicBezTo>
                <a:cubicBezTo>
                  <a:pt x="1175538" y="328594"/>
                  <a:pt x="1460318" y="329005"/>
                  <a:pt x="1611630" y="342900"/>
                </a:cubicBezTo>
                <a:cubicBezTo>
                  <a:pt x="1762942" y="356795"/>
                  <a:pt x="2174143" y="370706"/>
                  <a:pt x="2400300" y="342900"/>
                </a:cubicBezTo>
                <a:cubicBezTo>
                  <a:pt x="2399053" y="650539"/>
                  <a:pt x="2408271" y="873910"/>
                  <a:pt x="2400300" y="1034001"/>
                </a:cubicBezTo>
                <a:cubicBezTo>
                  <a:pt x="2392329" y="1194092"/>
                  <a:pt x="2389084" y="1487142"/>
                  <a:pt x="2400300" y="1648313"/>
                </a:cubicBezTo>
                <a:cubicBezTo>
                  <a:pt x="2411516" y="1809484"/>
                  <a:pt x="2385465" y="2041909"/>
                  <a:pt x="2400300" y="2288221"/>
                </a:cubicBezTo>
                <a:cubicBezTo>
                  <a:pt x="2415135" y="2534533"/>
                  <a:pt x="2426260" y="2631779"/>
                  <a:pt x="2400300" y="2902533"/>
                </a:cubicBezTo>
                <a:cubicBezTo>
                  <a:pt x="2239584" y="2872579"/>
                  <a:pt x="2012963" y="2921279"/>
                  <a:pt x="1735074" y="2902533"/>
                </a:cubicBezTo>
                <a:cubicBezTo>
                  <a:pt x="1457185" y="2883787"/>
                  <a:pt x="1314822" y="2902247"/>
                  <a:pt x="1028700" y="2902533"/>
                </a:cubicBezTo>
                <a:cubicBezTo>
                  <a:pt x="742578" y="2902819"/>
                  <a:pt x="526550" y="2927240"/>
                  <a:pt x="342900" y="2902533"/>
                </a:cubicBezTo>
                <a:cubicBezTo>
                  <a:pt x="352875" y="2606391"/>
                  <a:pt x="327820" y="2517470"/>
                  <a:pt x="342900" y="2288221"/>
                </a:cubicBezTo>
                <a:cubicBezTo>
                  <a:pt x="357980" y="2058972"/>
                  <a:pt x="349352" y="1816629"/>
                  <a:pt x="342900" y="1673909"/>
                </a:cubicBezTo>
                <a:cubicBezTo>
                  <a:pt x="336448" y="1531189"/>
                  <a:pt x="327732" y="1358033"/>
                  <a:pt x="342900" y="1110790"/>
                </a:cubicBezTo>
                <a:cubicBezTo>
                  <a:pt x="358068" y="863547"/>
                  <a:pt x="379036" y="680327"/>
                  <a:pt x="342900" y="342900"/>
                </a:cubicBezTo>
                <a:close/>
                <a:moveTo>
                  <a:pt x="0" y="0"/>
                </a:moveTo>
                <a:cubicBezTo>
                  <a:pt x="55614" y="88088"/>
                  <a:pt x="245729" y="251720"/>
                  <a:pt x="342900" y="342900"/>
                </a:cubicBezTo>
                <a:moveTo>
                  <a:pt x="0" y="3245433"/>
                </a:moveTo>
                <a:cubicBezTo>
                  <a:pt x="143823" y="3133138"/>
                  <a:pt x="221841" y="2998783"/>
                  <a:pt x="342900" y="2902533"/>
                </a:cubicBezTo>
                <a:moveTo>
                  <a:pt x="2743200" y="0"/>
                </a:moveTo>
                <a:cubicBezTo>
                  <a:pt x="2622920" y="118127"/>
                  <a:pt x="2571093" y="177453"/>
                  <a:pt x="2400300" y="342900"/>
                </a:cubicBezTo>
                <a:moveTo>
                  <a:pt x="2743200" y="3245433"/>
                </a:moveTo>
                <a:cubicBezTo>
                  <a:pt x="2630049" y="3154680"/>
                  <a:pt x="2523485" y="3021102"/>
                  <a:pt x="2400300" y="2902533"/>
                </a:cubicBezTo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96430843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i="0" dirty="0">
                <a:solidFill>
                  <a:schemeClr val="tx1"/>
                </a:solidFill>
                <a:effectLst/>
              </a:rPr>
              <a:t>Blokovska podjela </a:t>
            </a:r>
            <a:endParaRPr lang="pl-PL" sz="3200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pl-PL" sz="3200" i="0" dirty="0" smtClean="0">
                <a:solidFill>
                  <a:schemeClr val="tx1"/>
                </a:solidFill>
                <a:effectLst/>
              </a:rPr>
              <a:t>svijeta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2BDE3472-0FB7-4012-9B89-109089A9D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78351"/>
            <a:ext cx="8653806" cy="5679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0233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929F298A-96D2-4C9F-B91C-70BC1E512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4719" y="3007151"/>
            <a:ext cx="2461360" cy="3482030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782F7508-3CF3-46C9-B4B4-7E4A8461D9AB}"/>
              </a:ext>
            </a:extLst>
          </p:cNvPr>
          <p:cNvSpPr/>
          <p:nvPr/>
        </p:nvSpPr>
        <p:spPr>
          <a:xfrm>
            <a:off x="386499" y="1311481"/>
            <a:ext cx="8861195" cy="5471104"/>
          </a:xfrm>
          <a:custGeom>
            <a:avLst/>
            <a:gdLst>
              <a:gd name="connsiteX0" fmla="*/ 9892018 w 8861195"/>
              <a:gd name="connsiteY0" fmla="*/ 2471571 h 5471104"/>
              <a:gd name="connsiteX1" fmla="*/ 9341072 w 8861195"/>
              <a:gd name="connsiteY1" fmla="*/ 2770455 h 5471104"/>
              <a:gd name="connsiteX2" fmla="*/ 8832507 w 8861195"/>
              <a:gd name="connsiteY2" fmla="*/ 3046348 h 5471104"/>
              <a:gd name="connsiteX3" fmla="*/ 4401771 w 8861195"/>
              <a:gd name="connsiteY3" fmla="*/ 5471045 h 5471104"/>
              <a:gd name="connsiteX4" fmla="*/ 14143 w 8861195"/>
              <a:gd name="connsiteY4" fmla="*/ 2953960 h 5471104"/>
              <a:gd name="connsiteX5" fmla="*/ 4130915 w 8861195"/>
              <a:gd name="connsiteY5" fmla="*/ 6263 h 5471104"/>
              <a:gd name="connsiteX6" fmla="*/ 8700546 w 8861195"/>
              <a:gd name="connsiteY6" fmla="*/ 2005595 h 5471104"/>
              <a:gd name="connsiteX7" fmla="*/ 9284367 w 8861195"/>
              <a:gd name="connsiteY7" fmla="*/ 2233923 h 5471104"/>
              <a:gd name="connsiteX8" fmla="*/ 9892018 w 8861195"/>
              <a:gd name="connsiteY8" fmla="*/ 2471571 h 5471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61195" h="5471104" fill="none" extrusionOk="0">
                <a:moveTo>
                  <a:pt x="9892018" y="2471571"/>
                </a:moveTo>
                <a:cubicBezTo>
                  <a:pt x="9781921" y="2553329"/>
                  <a:pt x="9498408" y="2709410"/>
                  <a:pt x="9341072" y="2770455"/>
                </a:cubicBezTo>
                <a:cubicBezTo>
                  <a:pt x="9183736" y="2831500"/>
                  <a:pt x="8995369" y="2981344"/>
                  <a:pt x="8832507" y="3046348"/>
                </a:cubicBezTo>
                <a:cubicBezTo>
                  <a:pt x="8711545" y="4556854"/>
                  <a:pt x="6835182" y="5340968"/>
                  <a:pt x="4401771" y="5471045"/>
                </a:cubicBezTo>
                <a:cubicBezTo>
                  <a:pt x="2125562" y="5224547"/>
                  <a:pt x="299933" y="4601160"/>
                  <a:pt x="14143" y="2953960"/>
                </a:cubicBezTo>
                <a:cubicBezTo>
                  <a:pt x="-317161" y="1219221"/>
                  <a:pt x="1387653" y="-293849"/>
                  <a:pt x="4130915" y="6263"/>
                </a:cubicBezTo>
                <a:cubicBezTo>
                  <a:pt x="6189169" y="-70151"/>
                  <a:pt x="7931212" y="945220"/>
                  <a:pt x="8700546" y="2005595"/>
                </a:cubicBezTo>
                <a:cubicBezTo>
                  <a:pt x="8819122" y="2059361"/>
                  <a:pt x="9159434" y="2173266"/>
                  <a:pt x="9284367" y="2233923"/>
                </a:cubicBezTo>
                <a:cubicBezTo>
                  <a:pt x="9409300" y="2294580"/>
                  <a:pt x="9700876" y="2371708"/>
                  <a:pt x="9892018" y="2471571"/>
                </a:cubicBezTo>
                <a:close/>
              </a:path>
              <a:path w="8861195" h="5471104" stroke="0" extrusionOk="0">
                <a:moveTo>
                  <a:pt x="9892018" y="2471571"/>
                </a:moveTo>
                <a:cubicBezTo>
                  <a:pt x="9803730" y="2547469"/>
                  <a:pt x="9552165" y="2653837"/>
                  <a:pt x="9394048" y="2741716"/>
                </a:cubicBezTo>
                <a:cubicBezTo>
                  <a:pt x="9235931" y="2829595"/>
                  <a:pt x="9021438" y="2913358"/>
                  <a:pt x="8832507" y="3046348"/>
                </a:cubicBezTo>
                <a:cubicBezTo>
                  <a:pt x="8555487" y="4329815"/>
                  <a:pt x="6562096" y="5658997"/>
                  <a:pt x="4401771" y="5471045"/>
                </a:cubicBezTo>
                <a:cubicBezTo>
                  <a:pt x="1968786" y="5320049"/>
                  <a:pt x="96601" y="4412891"/>
                  <a:pt x="14143" y="2953960"/>
                </a:cubicBezTo>
                <a:cubicBezTo>
                  <a:pt x="-315621" y="1450182"/>
                  <a:pt x="1593125" y="50510"/>
                  <a:pt x="4130915" y="6263"/>
                </a:cubicBezTo>
                <a:cubicBezTo>
                  <a:pt x="6337872" y="46477"/>
                  <a:pt x="7855843" y="660738"/>
                  <a:pt x="8700546" y="2005595"/>
                </a:cubicBezTo>
                <a:cubicBezTo>
                  <a:pt x="8929499" y="2110829"/>
                  <a:pt x="9027386" y="2123859"/>
                  <a:pt x="9260538" y="2224604"/>
                </a:cubicBezTo>
                <a:cubicBezTo>
                  <a:pt x="9493690" y="2325349"/>
                  <a:pt x="9748270" y="2403294"/>
                  <a:pt x="9892018" y="2471571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61633"/>
                      <a:gd name="adj2" fmla="val -482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hr-HR" sz="28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ročitaj tekst Obilježja </a:t>
            </a:r>
            <a:r>
              <a:rPr lang="hr-HR" sz="28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ladnoga rata </a:t>
            </a:r>
            <a:endParaRPr lang="hr-HR" sz="2800" b="1" dirty="0" smtClean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hr-HR" sz="28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U/str. 125 – 126) i odgovori na pitanja u bilježnicu: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Koje dvije 'utrke' su obilježile hladni rat?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Koje oružje je obilježilo utrku u naoružanju? Što je 'ravnoteža straha'?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Kada počinje svemirska era čovječanstva i čime?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Tko je Jurij Gagarin? U čemu je i kada obletio Zemlju? 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Kako su Amerikanci zasjenili sovjetske svemirske uspjehe? </a:t>
            </a:r>
            <a:endParaRPr lang="hr-HR" sz="2200" dirty="0" smtClean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7000"/>
              </a:lnSpc>
            </a:pPr>
            <a:r>
              <a:rPr lang="hr-HR" sz="22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Što </a:t>
            </a:r>
            <a:r>
              <a:rPr lang="hr-HR" sz="2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 dogodilo 1969.?</a:t>
            </a:r>
          </a:p>
        </p:txBody>
      </p:sp>
    </p:spTree>
    <p:extLst>
      <p:ext uri="{BB962C8B-B14F-4D97-AF65-F5344CB8AC3E}">
        <p14:creationId xmlns:p14="http://schemas.microsoft.com/office/powerpoint/2010/main" xmlns="" val="1904856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E8E84B9C-5BD8-4F5F-8161-54AD09EE962B}"/>
              </a:ext>
            </a:extLst>
          </p:cNvPr>
          <p:cNvSpPr txBox="1"/>
          <p:nvPr/>
        </p:nvSpPr>
        <p:spPr>
          <a:xfrm>
            <a:off x="5972451" y="1184217"/>
            <a:ext cx="5998355" cy="5632311"/>
          </a:xfrm>
          <a:custGeom>
            <a:avLst/>
            <a:gdLst>
              <a:gd name="connsiteX0" fmla="*/ 0 w 5998355"/>
              <a:gd name="connsiteY0" fmla="*/ 0 h 5632311"/>
              <a:gd name="connsiteX1" fmla="*/ 539852 w 5998355"/>
              <a:gd name="connsiteY1" fmla="*/ 0 h 5632311"/>
              <a:gd name="connsiteX2" fmla="*/ 959737 w 5998355"/>
              <a:gd name="connsiteY2" fmla="*/ 0 h 5632311"/>
              <a:gd name="connsiteX3" fmla="*/ 1679539 w 5998355"/>
              <a:gd name="connsiteY3" fmla="*/ 0 h 5632311"/>
              <a:gd name="connsiteX4" fmla="*/ 2099424 w 5998355"/>
              <a:gd name="connsiteY4" fmla="*/ 0 h 5632311"/>
              <a:gd name="connsiteX5" fmla="*/ 2819227 w 5998355"/>
              <a:gd name="connsiteY5" fmla="*/ 0 h 5632311"/>
              <a:gd name="connsiteX6" fmla="*/ 3539029 w 5998355"/>
              <a:gd name="connsiteY6" fmla="*/ 0 h 5632311"/>
              <a:gd name="connsiteX7" fmla="*/ 3958914 w 5998355"/>
              <a:gd name="connsiteY7" fmla="*/ 0 h 5632311"/>
              <a:gd name="connsiteX8" fmla="*/ 4498766 w 5998355"/>
              <a:gd name="connsiteY8" fmla="*/ 0 h 5632311"/>
              <a:gd name="connsiteX9" fmla="*/ 5218569 w 5998355"/>
              <a:gd name="connsiteY9" fmla="*/ 0 h 5632311"/>
              <a:gd name="connsiteX10" fmla="*/ 5998355 w 5998355"/>
              <a:gd name="connsiteY10" fmla="*/ 0 h 5632311"/>
              <a:gd name="connsiteX11" fmla="*/ 5998355 w 5998355"/>
              <a:gd name="connsiteY11" fmla="*/ 450585 h 5632311"/>
              <a:gd name="connsiteX12" fmla="*/ 5998355 w 5998355"/>
              <a:gd name="connsiteY12" fmla="*/ 901170 h 5632311"/>
              <a:gd name="connsiteX13" fmla="*/ 5998355 w 5998355"/>
              <a:gd name="connsiteY13" fmla="*/ 1351755 h 5632311"/>
              <a:gd name="connsiteX14" fmla="*/ 5998355 w 5998355"/>
              <a:gd name="connsiteY14" fmla="*/ 1802340 h 5632311"/>
              <a:gd name="connsiteX15" fmla="*/ 5998355 w 5998355"/>
              <a:gd name="connsiteY15" fmla="*/ 2196601 h 5632311"/>
              <a:gd name="connsiteX16" fmla="*/ 5998355 w 5998355"/>
              <a:gd name="connsiteY16" fmla="*/ 2816156 h 5632311"/>
              <a:gd name="connsiteX17" fmla="*/ 5998355 w 5998355"/>
              <a:gd name="connsiteY17" fmla="*/ 3323063 h 5632311"/>
              <a:gd name="connsiteX18" fmla="*/ 5998355 w 5998355"/>
              <a:gd name="connsiteY18" fmla="*/ 3717325 h 5632311"/>
              <a:gd name="connsiteX19" fmla="*/ 5998355 w 5998355"/>
              <a:gd name="connsiteY19" fmla="*/ 4224233 h 5632311"/>
              <a:gd name="connsiteX20" fmla="*/ 5998355 w 5998355"/>
              <a:gd name="connsiteY20" fmla="*/ 4843787 h 5632311"/>
              <a:gd name="connsiteX21" fmla="*/ 5998355 w 5998355"/>
              <a:gd name="connsiteY21" fmla="*/ 5632311 h 5632311"/>
              <a:gd name="connsiteX22" fmla="*/ 5278552 w 5998355"/>
              <a:gd name="connsiteY22" fmla="*/ 5632311 h 5632311"/>
              <a:gd name="connsiteX23" fmla="*/ 4618733 w 5998355"/>
              <a:gd name="connsiteY23" fmla="*/ 5632311 h 5632311"/>
              <a:gd name="connsiteX24" fmla="*/ 3958914 w 5998355"/>
              <a:gd name="connsiteY24" fmla="*/ 5632311 h 5632311"/>
              <a:gd name="connsiteX25" fmla="*/ 3239112 w 5998355"/>
              <a:gd name="connsiteY25" fmla="*/ 5632311 h 5632311"/>
              <a:gd name="connsiteX26" fmla="*/ 2759243 w 5998355"/>
              <a:gd name="connsiteY26" fmla="*/ 5632311 h 5632311"/>
              <a:gd name="connsiteX27" fmla="*/ 2279375 w 5998355"/>
              <a:gd name="connsiteY27" fmla="*/ 5632311 h 5632311"/>
              <a:gd name="connsiteX28" fmla="*/ 1619556 w 5998355"/>
              <a:gd name="connsiteY28" fmla="*/ 5632311 h 5632311"/>
              <a:gd name="connsiteX29" fmla="*/ 1199671 w 5998355"/>
              <a:gd name="connsiteY29" fmla="*/ 5632311 h 5632311"/>
              <a:gd name="connsiteX30" fmla="*/ 779786 w 5998355"/>
              <a:gd name="connsiteY30" fmla="*/ 5632311 h 5632311"/>
              <a:gd name="connsiteX31" fmla="*/ 0 w 5998355"/>
              <a:gd name="connsiteY31" fmla="*/ 5632311 h 5632311"/>
              <a:gd name="connsiteX32" fmla="*/ 0 w 5998355"/>
              <a:gd name="connsiteY32" fmla="*/ 4956434 h 5632311"/>
              <a:gd name="connsiteX33" fmla="*/ 0 w 5998355"/>
              <a:gd name="connsiteY33" fmla="*/ 4280556 h 5632311"/>
              <a:gd name="connsiteX34" fmla="*/ 0 w 5998355"/>
              <a:gd name="connsiteY34" fmla="*/ 3773648 h 5632311"/>
              <a:gd name="connsiteX35" fmla="*/ 0 w 5998355"/>
              <a:gd name="connsiteY35" fmla="*/ 3154094 h 5632311"/>
              <a:gd name="connsiteX36" fmla="*/ 0 w 5998355"/>
              <a:gd name="connsiteY36" fmla="*/ 2534540 h 5632311"/>
              <a:gd name="connsiteX37" fmla="*/ 0 w 5998355"/>
              <a:gd name="connsiteY37" fmla="*/ 1914986 h 5632311"/>
              <a:gd name="connsiteX38" fmla="*/ 0 w 5998355"/>
              <a:gd name="connsiteY38" fmla="*/ 1351755 h 5632311"/>
              <a:gd name="connsiteX39" fmla="*/ 0 w 5998355"/>
              <a:gd name="connsiteY39" fmla="*/ 675877 h 5632311"/>
              <a:gd name="connsiteX40" fmla="*/ 0 w 5998355"/>
              <a:gd name="connsiteY40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998355" h="5632311" fill="none" extrusionOk="0">
                <a:moveTo>
                  <a:pt x="0" y="0"/>
                </a:moveTo>
                <a:cubicBezTo>
                  <a:pt x="259893" y="-61419"/>
                  <a:pt x="283840" y="922"/>
                  <a:pt x="539852" y="0"/>
                </a:cubicBezTo>
                <a:cubicBezTo>
                  <a:pt x="795864" y="-922"/>
                  <a:pt x="840578" y="15009"/>
                  <a:pt x="959737" y="0"/>
                </a:cubicBezTo>
                <a:cubicBezTo>
                  <a:pt x="1078897" y="-15009"/>
                  <a:pt x="1404990" y="28546"/>
                  <a:pt x="1679539" y="0"/>
                </a:cubicBezTo>
                <a:cubicBezTo>
                  <a:pt x="1954088" y="-28546"/>
                  <a:pt x="1987966" y="18950"/>
                  <a:pt x="2099424" y="0"/>
                </a:cubicBezTo>
                <a:cubicBezTo>
                  <a:pt x="2210883" y="-18950"/>
                  <a:pt x="2602230" y="3248"/>
                  <a:pt x="2819227" y="0"/>
                </a:cubicBezTo>
                <a:cubicBezTo>
                  <a:pt x="3036224" y="-3248"/>
                  <a:pt x="3301793" y="55595"/>
                  <a:pt x="3539029" y="0"/>
                </a:cubicBezTo>
                <a:cubicBezTo>
                  <a:pt x="3776265" y="-55595"/>
                  <a:pt x="3769174" y="23327"/>
                  <a:pt x="3958914" y="0"/>
                </a:cubicBezTo>
                <a:cubicBezTo>
                  <a:pt x="4148655" y="-23327"/>
                  <a:pt x="4260434" y="28116"/>
                  <a:pt x="4498766" y="0"/>
                </a:cubicBezTo>
                <a:cubicBezTo>
                  <a:pt x="4737098" y="-28116"/>
                  <a:pt x="4978646" y="83821"/>
                  <a:pt x="5218569" y="0"/>
                </a:cubicBezTo>
                <a:cubicBezTo>
                  <a:pt x="5458492" y="-83821"/>
                  <a:pt x="5680291" y="51886"/>
                  <a:pt x="5998355" y="0"/>
                </a:cubicBezTo>
                <a:cubicBezTo>
                  <a:pt x="6051996" y="213929"/>
                  <a:pt x="5978858" y="307701"/>
                  <a:pt x="5998355" y="450585"/>
                </a:cubicBezTo>
                <a:cubicBezTo>
                  <a:pt x="6017852" y="593470"/>
                  <a:pt x="5951338" y="759455"/>
                  <a:pt x="5998355" y="901170"/>
                </a:cubicBezTo>
                <a:cubicBezTo>
                  <a:pt x="6045372" y="1042885"/>
                  <a:pt x="5991652" y="1223177"/>
                  <a:pt x="5998355" y="1351755"/>
                </a:cubicBezTo>
                <a:cubicBezTo>
                  <a:pt x="6005058" y="1480333"/>
                  <a:pt x="5969639" y="1683198"/>
                  <a:pt x="5998355" y="1802340"/>
                </a:cubicBezTo>
                <a:cubicBezTo>
                  <a:pt x="6027071" y="1921483"/>
                  <a:pt x="5962810" y="2035553"/>
                  <a:pt x="5998355" y="2196601"/>
                </a:cubicBezTo>
                <a:cubicBezTo>
                  <a:pt x="6033900" y="2357649"/>
                  <a:pt x="5974088" y="2562040"/>
                  <a:pt x="5998355" y="2816156"/>
                </a:cubicBezTo>
                <a:cubicBezTo>
                  <a:pt x="6022622" y="3070272"/>
                  <a:pt x="5946482" y="3107475"/>
                  <a:pt x="5998355" y="3323063"/>
                </a:cubicBezTo>
                <a:cubicBezTo>
                  <a:pt x="6050228" y="3538651"/>
                  <a:pt x="5991063" y="3573008"/>
                  <a:pt x="5998355" y="3717325"/>
                </a:cubicBezTo>
                <a:cubicBezTo>
                  <a:pt x="6005647" y="3861642"/>
                  <a:pt x="5986207" y="4063677"/>
                  <a:pt x="5998355" y="4224233"/>
                </a:cubicBezTo>
                <a:cubicBezTo>
                  <a:pt x="6010503" y="4384789"/>
                  <a:pt x="5979426" y="4636668"/>
                  <a:pt x="5998355" y="4843787"/>
                </a:cubicBezTo>
                <a:cubicBezTo>
                  <a:pt x="6017284" y="5050906"/>
                  <a:pt x="5995316" y="5345567"/>
                  <a:pt x="5998355" y="5632311"/>
                </a:cubicBezTo>
                <a:cubicBezTo>
                  <a:pt x="5817503" y="5695491"/>
                  <a:pt x="5511790" y="5552210"/>
                  <a:pt x="5278552" y="5632311"/>
                </a:cubicBezTo>
                <a:cubicBezTo>
                  <a:pt x="5045314" y="5712412"/>
                  <a:pt x="4852061" y="5602076"/>
                  <a:pt x="4618733" y="5632311"/>
                </a:cubicBezTo>
                <a:cubicBezTo>
                  <a:pt x="4385405" y="5662546"/>
                  <a:pt x="4173939" y="5567485"/>
                  <a:pt x="3958914" y="5632311"/>
                </a:cubicBezTo>
                <a:cubicBezTo>
                  <a:pt x="3743889" y="5697137"/>
                  <a:pt x="3572934" y="5610481"/>
                  <a:pt x="3239112" y="5632311"/>
                </a:cubicBezTo>
                <a:cubicBezTo>
                  <a:pt x="2905290" y="5654141"/>
                  <a:pt x="2892414" y="5625678"/>
                  <a:pt x="2759243" y="5632311"/>
                </a:cubicBezTo>
                <a:cubicBezTo>
                  <a:pt x="2626072" y="5638944"/>
                  <a:pt x="2381086" y="5588600"/>
                  <a:pt x="2279375" y="5632311"/>
                </a:cubicBezTo>
                <a:cubicBezTo>
                  <a:pt x="2177664" y="5676022"/>
                  <a:pt x="1865794" y="5599173"/>
                  <a:pt x="1619556" y="5632311"/>
                </a:cubicBezTo>
                <a:cubicBezTo>
                  <a:pt x="1373318" y="5665449"/>
                  <a:pt x="1305160" y="5597398"/>
                  <a:pt x="1199671" y="5632311"/>
                </a:cubicBezTo>
                <a:cubicBezTo>
                  <a:pt x="1094182" y="5667224"/>
                  <a:pt x="967759" y="5624325"/>
                  <a:pt x="779786" y="5632311"/>
                </a:cubicBezTo>
                <a:cubicBezTo>
                  <a:pt x="591814" y="5640297"/>
                  <a:pt x="375646" y="5601907"/>
                  <a:pt x="0" y="5632311"/>
                </a:cubicBezTo>
                <a:cubicBezTo>
                  <a:pt x="-606" y="5350766"/>
                  <a:pt x="73509" y="5197816"/>
                  <a:pt x="0" y="4956434"/>
                </a:cubicBezTo>
                <a:cubicBezTo>
                  <a:pt x="-73509" y="4715052"/>
                  <a:pt x="66132" y="4426670"/>
                  <a:pt x="0" y="4280556"/>
                </a:cubicBezTo>
                <a:cubicBezTo>
                  <a:pt x="-66132" y="4134442"/>
                  <a:pt x="17960" y="3930363"/>
                  <a:pt x="0" y="3773648"/>
                </a:cubicBezTo>
                <a:cubicBezTo>
                  <a:pt x="-17960" y="3616933"/>
                  <a:pt x="50457" y="3359124"/>
                  <a:pt x="0" y="3154094"/>
                </a:cubicBezTo>
                <a:cubicBezTo>
                  <a:pt x="-50457" y="2949064"/>
                  <a:pt x="13582" y="2820562"/>
                  <a:pt x="0" y="2534540"/>
                </a:cubicBezTo>
                <a:cubicBezTo>
                  <a:pt x="-13582" y="2248518"/>
                  <a:pt x="18010" y="2157002"/>
                  <a:pt x="0" y="1914986"/>
                </a:cubicBezTo>
                <a:cubicBezTo>
                  <a:pt x="-18010" y="1672970"/>
                  <a:pt x="58896" y="1477946"/>
                  <a:pt x="0" y="1351755"/>
                </a:cubicBezTo>
                <a:cubicBezTo>
                  <a:pt x="-58896" y="1225564"/>
                  <a:pt x="70309" y="915850"/>
                  <a:pt x="0" y="675877"/>
                </a:cubicBezTo>
                <a:cubicBezTo>
                  <a:pt x="-70309" y="435904"/>
                  <a:pt x="23860" y="181039"/>
                  <a:pt x="0" y="0"/>
                </a:cubicBezTo>
                <a:close/>
              </a:path>
              <a:path w="5998355" h="5632311" stroke="0" extrusionOk="0">
                <a:moveTo>
                  <a:pt x="0" y="0"/>
                </a:moveTo>
                <a:cubicBezTo>
                  <a:pt x="177592" y="-6387"/>
                  <a:pt x="218715" y="20150"/>
                  <a:pt x="419885" y="0"/>
                </a:cubicBezTo>
                <a:cubicBezTo>
                  <a:pt x="621055" y="-20150"/>
                  <a:pt x="748539" y="25889"/>
                  <a:pt x="899753" y="0"/>
                </a:cubicBezTo>
                <a:cubicBezTo>
                  <a:pt x="1050967" y="-25889"/>
                  <a:pt x="1300746" y="47261"/>
                  <a:pt x="1499589" y="0"/>
                </a:cubicBezTo>
                <a:cubicBezTo>
                  <a:pt x="1698432" y="-47261"/>
                  <a:pt x="1804428" y="69011"/>
                  <a:pt x="2099424" y="0"/>
                </a:cubicBezTo>
                <a:cubicBezTo>
                  <a:pt x="2394420" y="-69011"/>
                  <a:pt x="2500843" y="50088"/>
                  <a:pt x="2699260" y="0"/>
                </a:cubicBezTo>
                <a:cubicBezTo>
                  <a:pt x="2897677" y="-50088"/>
                  <a:pt x="2951874" y="38894"/>
                  <a:pt x="3179128" y="0"/>
                </a:cubicBezTo>
                <a:cubicBezTo>
                  <a:pt x="3406382" y="-38894"/>
                  <a:pt x="3521888" y="52770"/>
                  <a:pt x="3718980" y="0"/>
                </a:cubicBezTo>
                <a:cubicBezTo>
                  <a:pt x="3916072" y="-52770"/>
                  <a:pt x="4155926" y="7691"/>
                  <a:pt x="4378799" y="0"/>
                </a:cubicBezTo>
                <a:cubicBezTo>
                  <a:pt x="4601672" y="-7691"/>
                  <a:pt x="4704946" y="4021"/>
                  <a:pt x="4858668" y="0"/>
                </a:cubicBezTo>
                <a:cubicBezTo>
                  <a:pt x="5012390" y="-4021"/>
                  <a:pt x="5160220" y="40900"/>
                  <a:pt x="5458503" y="0"/>
                </a:cubicBezTo>
                <a:cubicBezTo>
                  <a:pt x="5756786" y="-40900"/>
                  <a:pt x="5871766" y="20718"/>
                  <a:pt x="5998355" y="0"/>
                </a:cubicBezTo>
                <a:cubicBezTo>
                  <a:pt x="6008249" y="146666"/>
                  <a:pt x="5959109" y="400962"/>
                  <a:pt x="5998355" y="506908"/>
                </a:cubicBezTo>
                <a:cubicBezTo>
                  <a:pt x="6037601" y="612854"/>
                  <a:pt x="5938548" y="987136"/>
                  <a:pt x="5998355" y="1182785"/>
                </a:cubicBezTo>
                <a:cubicBezTo>
                  <a:pt x="6058162" y="1378434"/>
                  <a:pt x="5941958" y="1540005"/>
                  <a:pt x="5998355" y="1746016"/>
                </a:cubicBezTo>
                <a:cubicBezTo>
                  <a:pt x="6054752" y="1952027"/>
                  <a:pt x="5938723" y="2000454"/>
                  <a:pt x="5998355" y="2252924"/>
                </a:cubicBezTo>
                <a:cubicBezTo>
                  <a:pt x="6057987" y="2505394"/>
                  <a:pt x="5977082" y="2556477"/>
                  <a:pt x="5998355" y="2816156"/>
                </a:cubicBezTo>
                <a:cubicBezTo>
                  <a:pt x="6019628" y="3075835"/>
                  <a:pt x="5943666" y="3335395"/>
                  <a:pt x="5998355" y="3492033"/>
                </a:cubicBezTo>
                <a:cubicBezTo>
                  <a:pt x="6053044" y="3648671"/>
                  <a:pt x="5996629" y="4013583"/>
                  <a:pt x="5998355" y="4167910"/>
                </a:cubicBezTo>
                <a:cubicBezTo>
                  <a:pt x="6000081" y="4322237"/>
                  <a:pt x="5989025" y="4382083"/>
                  <a:pt x="5998355" y="4562172"/>
                </a:cubicBezTo>
                <a:cubicBezTo>
                  <a:pt x="6007685" y="4742261"/>
                  <a:pt x="5979707" y="4874421"/>
                  <a:pt x="5998355" y="5069080"/>
                </a:cubicBezTo>
                <a:cubicBezTo>
                  <a:pt x="6017003" y="5263739"/>
                  <a:pt x="5978178" y="5446785"/>
                  <a:pt x="5998355" y="5632311"/>
                </a:cubicBezTo>
                <a:cubicBezTo>
                  <a:pt x="5871868" y="5635132"/>
                  <a:pt x="5669299" y="5625654"/>
                  <a:pt x="5578470" y="5632311"/>
                </a:cubicBezTo>
                <a:cubicBezTo>
                  <a:pt x="5487642" y="5638968"/>
                  <a:pt x="5173826" y="5572323"/>
                  <a:pt x="4978635" y="5632311"/>
                </a:cubicBezTo>
                <a:cubicBezTo>
                  <a:pt x="4783445" y="5692299"/>
                  <a:pt x="4615022" y="5576731"/>
                  <a:pt x="4318816" y="5632311"/>
                </a:cubicBezTo>
                <a:cubicBezTo>
                  <a:pt x="4022610" y="5687891"/>
                  <a:pt x="3800496" y="5591559"/>
                  <a:pt x="3658997" y="5632311"/>
                </a:cubicBezTo>
                <a:cubicBezTo>
                  <a:pt x="3517498" y="5673063"/>
                  <a:pt x="3141168" y="5605881"/>
                  <a:pt x="2999178" y="5632311"/>
                </a:cubicBezTo>
                <a:cubicBezTo>
                  <a:pt x="2857188" y="5658741"/>
                  <a:pt x="2703487" y="5605284"/>
                  <a:pt x="2579293" y="5632311"/>
                </a:cubicBezTo>
                <a:cubicBezTo>
                  <a:pt x="2455099" y="5659338"/>
                  <a:pt x="2204889" y="5598950"/>
                  <a:pt x="1859490" y="5632311"/>
                </a:cubicBezTo>
                <a:cubicBezTo>
                  <a:pt x="1514091" y="5665672"/>
                  <a:pt x="1475613" y="5593384"/>
                  <a:pt x="1379622" y="5632311"/>
                </a:cubicBezTo>
                <a:cubicBezTo>
                  <a:pt x="1283631" y="5671238"/>
                  <a:pt x="906205" y="5584045"/>
                  <a:pt x="659819" y="5632311"/>
                </a:cubicBezTo>
                <a:cubicBezTo>
                  <a:pt x="413433" y="5680577"/>
                  <a:pt x="239658" y="5576459"/>
                  <a:pt x="0" y="5632311"/>
                </a:cubicBezTo>
                <a:cubicBezTo>
                  <a:pt x="-16941" y="5534850"/>
                  <a:pt x="23228" y="5317149"/>
                  <a:pt x="0" y="5238049"/>
                </a:cubicBezTo>
                <a:cubicBezTo>
                  <a:pt x="-23228" y="5158949"/>
                  <a:pt x="53899" y="4926562"/>
                  <a:pt x="0" y="4618495"/>
                </a:cubicBezTo>
                <a:cubicBezTo>
                  <a:pt x="-53899" y="4310428"/>
                  <a:pt x="51034" y="4216533"/>
                  <a:pt x="0" y="4111587"/>
                </a:cubicBezTo>
                <a:cubicBezTo>
                  <a:pt x="-51034" y="4006641"/>
                  <a:pt x="63701" y="3674562"/>
                  <a:pt x="0" y="3548356"/>
                </a:cubicBezTo>
                <a:cubicBezTo>
                  <a:pt x="-63701" y="3422150"/>
                  <a:pt x="13433" y="3320328"/>
                  <a:pt x="0" y="3097771"/>
                </a:cubicBezTo>
                <a:cubicBezTo>
                  <a:pt x="-13433" y="2875215"/>
                  <a:pt x="30095" y="2627759"/>
                  <a:pt x="0" y="2421894"/>
                </a:cubicBezTo>
                <a:cubicBezTo>
                  <a:pt x="-30095" y="2216029"/>
                  <a:pt x="44911" y="2136568"/>
                  <a:pt x="0" y="2027632"/>
                </a:cubicBezTo>
                <a:cubicBezTo>
                  <a:pt x="-44911" y="1918696"/>
                  <a:pt x="40289" y="1592945"/>
                  <a:pt x="0" y="1408078"/>
                </a:cubicBezTo>
                <a:cubicBezTo>
                  <a:pt x="-40289" y="1223211"/>
                  <a:pt x="80084" y="1061723"/>
                  <a:pt x="0" y="732200"/>
                </a:cubicBezTo>
                <a:cubicBezTo>
                  <a:pt x="-80084" y="402677"/>
                  <a:pt x="20802" y="146762"/>
                  <a:pt x="0" y="0"/>
                </a:cubicBezTo>
                <a:close/>
              </a:path>
            </a:pathLst>
          </a:custGeom>
          <a:ln w="28575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05285937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b="1" dirty="0"/>
              <a:t>1.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2.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3.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4.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5.</a:t>
            </a:r>
          </a:p>
          <a:p>
            <a:endParaRPr lang="hr-HR" b="1" dirty="0"/>
          </a:p>
          <a:p>
            <a:endParaRPr lang="hr-HR" dirty="0"/>
          </a:p>
        </p:txBody>
      </p:sp>
      <p:sp>
        <p:nvSpPr>
          <p:cNvPr id="7" name="Dijagram toka: Poveznik 6">
            <a:extLst>
              <a:ext uri="{FF2B5EF4-FFF2-40B4-BE49-F238E27FC236}">
                <a16:creationId xmlns:a16="http://schemas.microsoft.com/office/drawing/2014/main" xmlns="" id="{DA0DAAF9-150E-49D7-BDC6-0FEC49DAC226}"/>
              </a:ext>
            </a:extLst>
          </p:cNvPr>
          <p:cNvSpPr/>
          <p:nvPr/>
        </p:nvSpPr>
        <p:spPr>
          <a:xfrm>
            <a:off x="90791" y="1184218"/>
            <a:ext cx="5279012" cy="5584811"/>
          </a:xfrm>
          <a:custGeom>
            <a:avLst/>
            <a:gdLst>
              <a:gd name="connsiteX0" fmla="*/ 0 w 5279012"/>
              <a:gd name="connsiteY0" fmla="*/ 2792406 h 5584811"/>
              <a:gd name="connsiteX1" fmla="*/ 2639506 w 5279012"/>
              <a:gd name="connsiteY1" fmla="*/ 0 h 5584811"/>
              <a:gd name="connsiteX2" fmla="*/ 5279012 w 5279012"/>
              <a:gd name="connsiteY2" fmla="*/ 2792406 h 5584811"/>
              <a:gd name="connsiteX3" fmla="*/ 2639506 w 5279012"/>
              <a:gd name="connsiteY3" fmla="*/ 5584812 h 5584811"/>
              <a:gd name="connsiteX4" fmla="*/ 0 w 5279012"/>
              <a:gd name="connsiteY4" fmla="*/ 2792406 h 5584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9012" h="5584811" fill="none" extrusionOk="0">
                <a:moveTo>
                  <a:pt x="0" y="2792406"/>
                </a:moveTo>
                <a:cubicBezTo>
                  <a:pt x="158381" y="878821"/>
                  <a:pt x="1229530" y="5549"/>
                  <a:pt x="2639506" y="0"/>
                </a:cubicBezTo>
                <a:cubicBezTo>
                  <a:pt x="4384519" y="58047"/>
                  <a:pt x="4990885" y="1401293"/>
                  <a:pt x="5279012" y="2792406"/>
                </a:cubicBezTo>
                <a:cubicBezTo>
                  <a:pt x="5650115" y="4329858"/>
                  <a:pt x="4179287" y="5709104"/>
                  <a:pt x="2639506" y="5584812"/>
                </a:cubicBezTo>
                <a:cubicBezTo>
                  <a:pt x="1496886" y="5632640"/>
                  <a:pt x="-158045" y="4408089"/>
                  <a:pt x="0" y="2792406"/>
                </a:cubicBezTo>
                <a:close/>
              </a:path>
              <a:path w="5279012" h="5584811" stroke="0" extrusionOk="0">
                <a:moveTo>
                  <a:pt x="0" y="2792406"/>
                </a:moveTo>
                <a:cubicBezTo>
                  <a:pt x="-70442" y="1499635"/>
                  <a:pt x="1246392" y="1525"/>
                  <a:pt x="2639506" y="0"/>
                </a:cubicBezTo>
                <a:cubicBezTo>
                  <a:pt x="4109910" y="-267344"/>
                  <a:pt x="5671975" y="1181509"/>
                  <a:pt x="5279012" y="2792406"/>
                </a:cubicBezTo>
                <a:cubicBezTo>
                  <a:pt x="5211165" y="4347828"/>
                  <a:pt x="4403755" y="5622429"/>
                  <a:pt x="2639506" y="5584812"/>
                </a:cubicBezTo>
                <a:cubicBezTo>
                  <a:pt x="1249965" y="5688215"/>
                  <a:pt x="-377271" y="4226736"/>
                  <a:pt x="0" y="279240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17828428">
                  <a:prstGeom prst="flowChartConnec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Koje dvije 'utrke' su obilježile hladni rat?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Koje oružje je obilježilo utrku u naoružanju? Što je 'ravnoteža straha'?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Kada počinje svemirska era čovječanstva i čime?</a:t>
            </a:r>
          </a:p>
          <a:p>
            <a:pPr marL="342900" lvl="0" indent="-342900" algn="ctr">
              <a:lnSpc>
                <a:spcPct val="107000"/>
              </a:lnSpc>
              <a:buFont typeface="+mj-lt"/>
              <a:buAutoNum type="arabicPeriod"/>
            </a:pPr>
            <a:r>
              <a:rPr lang="hr-H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Tko je Jurij Gagarin? U čemu je i kada obletio Zemlju? </a:t>
            </a:r>
          </a:p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hr-HR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Kako su Amerikanci zasjenili sovjetske svemirske uspjehe? Što se dogodilo 1969.?</a:t>
            </a:r>
          </a:p>
        </p:txBody>
      </p:sp>
      <p:sp>
        <p:nvSpPr>
          <p:cNvPr id="8" name="Strelica: desno 7">
            <a:extLst>
              <a:ext uri="{FF2B5EF4-FFF2-40B4-BE49-F238E27FC236}">
                <a16:creationId xmlns:a16="http://schemas.microsoft.com/office/drawing/2014/main" xmlns="" id="{0205A221-9CF5-41F2-8B21-42CD72DF903F}"/>
              </a:ext>
            </a:extLst>
          </p:cNvPr>
          <p:cNvSpPr/>
          <p:nvPr/>
        </p:nvSpPr>
        <p:spPr>
          <a:xfrm>
            <a:off x="4607802" y="3494677"/>
            <a:ext cx="1297757" cy="963891"/>
          </a:xfrm>
          <a:custGeom>
            <a:avLst/>
            <a:gdLst>
              <a:gd name="connsiteX0" fmla="*/ 0 w 1297757"/>
              <a:gd name="connsiteY0" fmla="*/ 240973 h 963891"/>
              <a:gd name="connsiteX1" fmla="*/ 407906 w 1297757"/>
              <a:gd name="connsiteY1" fmla="*/ 240973 h 963891"/>
              <a:gd name="connsiteX2" fmla="*/ 815812 w 1297757"/>
              <a:gd name="connsiteY2" fmla="*/ 240973 h 963891"/>
              <a:gd name="connsiteX3" fmla="*/ 815812 w 1297757"/>
              <a:gd name="connsiteY3" fmla="*/ 0 h 963891"/>
              <a:gd name="connsiteX4" fmla="*/ 1297757 w 1297757"/>
              <a:gd name="connsiteY4" fmla="*/ 481946 h 963891"/>
              <a:gd name="connsiteX5" fmla="*/ 815812 w 1297757"/>
              <a:gd name="connsiteY5" fmla="*/ 963891 h 963891"/>
              <a:gd name="connsiteX6" fmla="*/ 815812 w 1297757"/>
              <a:gd name="connsiteY6" fmla="*/ 722918 h 963891"/>
              <a:gd name="connsiteX7" fmla="*/ 407906 w 1297757"/>
              <a:gd name="connsiteY7" fmla="*/ 722918 h 963891"/>
              <a:gd name="connsiteX8" fmla="*/ 0 w 1297757"/>
              <a:gd name="connsiteY8" fmla="*/ 722918 h 963891"/>
              <a:gd name="connsiteX9" fmla="*/ 0 w 1297757"/>
              <a:gd name="connsiteY9" fmla="*/ 240973 h 96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97757" h="963891" fill="none" extrusionOk="0">
                <a:moveTo>
                  <a:pt x="0" y="240973"/>
                </a:moveTo>
                <a:cubicBezTo>
                  <a:pt x="106107" y="258375"/>
                  <a:pt x="268149" y="252669"/>
                  <a:pt x="407906" y="240973"/>
                </a:cubicBezTo>
                <a:cubicBezTo>
                  <a:pt x="547663" y="229277"/>
                  <a:pt x="655933" y="223249"/>
                  <a:pt x="815812" y="240973"/>
                </a:cubicBezTo>
                <a:cubicBezTo>
                  <a:pt x="812818" y="189394"/>
                  <a:pt x="813045" y="60148"/>
                  <a:pt x="815812" y="0"/>
                </a:cubicBezTo>
                <a:cubicBezTo>
                  <a:pt x="943554" y="109573"/>
                  <a:pt x="1191524" y="355835"/>
                  <a:pt x="1297757" y="481946"/>
                </a:cubicBezTo>
                <a:cubicBezTo>
                  <a:pt x="1115301" y="667925"/>
                  <a:pt x="934468" y="814962"/>
                  <a:pt x="815812" y="963891"/>
                </a:cubicBezTo>
                <a:cubicBezTo>
                  <a:pt x="807924" y="850922"/>
                  <a:pt x="810894" y="772910"/>
                  <a:pt x="815812" y="722918"/>
                </a:cubicBezTo>
                <a:cubicBezTo>
                  <a:pt x="724653" y="721398"/>
                  <a:pt x="591914" y="714056"/>
                  <a:pt x="407906" y="722918"/>
                </a:cubicBezTo>
                <a:cubicBezTo>
                  <a:pt x="223898" y="731780"/>
                  <a:pt x="89325" y="733787"/>
                  <a:pt x="0" y="722918"/>
                </a:cubicBezTo>
                <a:cubicBezTo>
                  <a:pt x="5" y="486619"/>
                  <a:pt x="-15641" y="410135"/>
                  <a:pt x="0" y="240973"/>
                </a:cubicBezTo>
                <a:close/>
              </a:path>
              <a:path w="1297757" h="963891" stroke="0" extrusionOk="0">
                <a:moveTo>
                  <a:pt x="0" y="240973"/>
                </a:moveTo>
                <a:cubicBezTo>
                  <a:pt x="176951" y="223439"/>
                  <a:pt x="209340" y="259530"/>
                  <a:pt x="416064" y="240973"/>
                </a:cubicBezTo>
                <a:cubicBezTo>
                  <a:pt x="622788" y="222416"/>
                  <a:pt x="653365" y="259998"/>
                  <a:pt x="815812" y="240973"/>
                </a:cubicBezTo>
                <a:cubicBezTo>
                  <a:pt x="806466" y="133790"/>
                  <a:pt x="807638" y="85795"/>
                  <a:pt x="815812" y="0"/>
                </a:cubicBezTo>
                <a:cubicBezTo>
                  <a:pt x="1044855" y="222324"/>
                  <a:pt x="1039833" y="264051"/>
                  <a:pt x="1297757" y="481946"/>
                </a:cubicBezTo>
                <a:cubicBezTo>
                  <a:pt x="1061219" y="681070"/>
                  <a:pt x="988572" y="757391"/>
                  <a:pt x="815812" y="963891"/>
                </a:cubicBezTo>
                <a:cubicBezTo>
                  <a:pt x="824765" y="854838"/>
                  <a:pt x="806339" y="784481"/>
                  <a:pt x="815812" y="722918"/>
                </a:cubicBezTo>
                <a:cubicBezTo>
                  <a:pt x="660682" y="718647"/>
                  <a:pt x="559743" y="729707"/>
                  <a:pt x="432380" y="722918"/>
                </a:cubicBezTo>
                <a:cubicBezTo>
                  <a:pt x="305017" y="716129"/>
                  <a:pt x="209372" y="726170"/>
                  <a:pt x="0" y="722918"/>
                </a:cubicBezTo>
                <a:cubicBezTo>
                  <a:pt x="-495" y="522575"/>
                  <a:pt x="-17775" y="350259"/>
                  <a:pt x="0" y="240973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261450527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77255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575578776"/>
              </p:ext>
            </p:extLst>
          </p:nvPr>
        </p:nvGraphicFramePr>
        <p:xfrm>
          <a:off x="518475" y="2288405"/>
          <a:ext cx="6579910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>
            <a:normAutofit/>
          </a:bodyPr>
          <a:lstStyle/>
          <a:p>
            <a:r>
              <a:rPr lang="hr-HR" sz="4800" b="1" dirty="0"/>
              <a:t>Obilježja hladnoga rata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7CDA90DF-6B26-4F89-9D87-4660A6878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2908" y="1998482"/>
            <a:ext cx="4666268" cy="4374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5568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32062235"/>
              </p:ext>
            </p:extLst>
          </p:nvPr>
        </p:nvGraphicFramePr>
        <p:xfrm>
          <a:off x="185392" y="1442301"/>
          <a:ext cx="5376421" cy="5170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2" name="Picture 4">
            <a:extLst>
              <a:ext uri="{FF2B5EF4-FFF2-40B4-BE49-F238E27FC236}">
                <a16:creationId xmlns:a16="http://schemas.microsoft.com/office/drawing/2014/main" xmlns="" id="{C21C13F6-A2BA-4CAA-8CD2-4948DFFD9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3216" y="1442301"/>
            <a:ext cx="6379687" cy="4972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392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520365950"/>
              </p:ext>
            </p:extLst>
          </p:nvPr>
        </p:nvGraphicFramePr>
        <p:xfrm>
          <a:off x="430491" y="1395167"/>
          <a:ext cx="5084190" cy="3883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2187E8E9-010D-4529-88B5-EB4ACBCDB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9160" y="1494149"/>
            <a:ext cx="5959660" cy="5279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29870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34018845"/>
              </p:ext>
            </p:extLst>
          </p:nvPr>
        </p:nvGraphicFramePr>
        <p:xfrm>
          <a:off x="430491" y="1395167"/>
          <a:ext cx="5517822" cy="5165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6" name="Picture 4">
            <a:extLst>
              <a:ext uri="{FF2B5EF4-FFF2-40B4-BE49-F238E27FC236}">
                <a16:creationId xmlns:a16="http://schemas.microsoft.com/office/drawing/2014/main" xmlns="" id="{EE428459-49A1-426E-9122-D51FDA540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6133" y="1395167"/>
            <a:ext cx="4204354" cy="5255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58347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477A7FE9-2E85-4CEB-A44C-77E44E521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085" y="1342838"/>
            <a:ext cx="8033094" cy="5326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1B6DDC2B-08D7-4788-BDB0-09E6FECC139C}"/>
              </a:ext>
            </a:extLst>
          </p:cNvPr>
          <p:cNvSpPr/>
          <p:nvPr/>
        </p:nvSpPr>
        <p:spPr>
          <a:xfrm>
            <a:off x="8870623" y="3657600"/>
            <a:ext cx="2828600" cy="2908169"/>
          </a:xfrm>
          <a:custGeom>
            <a:avLst/>
            <a:gdLst>
              <a:gd name="connsiteX0" fmla="*/ 2828600 w 2828600"/>
              <a:gd name="connsiteY0" fmla="*/ 176788 h 2908169"/>
              <a:gd name="connsiteX1" fmla="*/ 2651812 w 2828600"/>
              <a:gd name="connsiteY1" fmla="*/ 353576 h 2908169"/>
              <a:gd name="connsiteX2" fmla="*/ 2651813 w 2828600"/>
              <a:gd name="connsiteY2" fmla="*/ 176788 h 2908169"/>
              <a:gd name="connsiteX3" fmla="*/ 2563419 w 2828600"/>
              <a:gd name="connsiteY3" fmla="*/ 265182 h 2908169"/>
              <a:gd name="connsiteX4" fmla="*/ 2475025 w 2828600"/>
              <a:gd name="connsiteY4" fmla="*/ 176788 h 2908169"/>
              <a:gd name="connsiteX5" fmla="*/ 2475025 w 2828600"/>
              <a:gd name="connsiteY5" fmla="*/ 353575 h 2908169"/>
              <a:gd name="connsiteX6" fmla="*/ 1854501 w 2828600"/>
              <a:gd name="connsiteY6" fmla="*/ 353575 h 2908169"/>
              <a:gd name="connsiteX7" fmla="*/ 1302924 w 2828600"/>
              <a:gd name="connsiteY7" fmla="*/ 353575 h 2908169"/>
              <a:gd name="connsiteX8" fmla="*/ 751347 w 2828600"/>
              <a:gd name="connsiteY8" fmla="*/ 353575 h 2908169"/>
              <a:gd name="connsiteX9" fmla="*/ 176788 w 2828600"/>
              <a:gd name="connsiteY9" fmla="*/ 353575 h 2908169"/>
              <a:gd name="connsiteX10" fmla="*/ 0 w 2828600"/>
              <a:gd name="connsiteY10" fmla="*/ 530363 h 2908169"/>
              <a:gd name="connsiteX11" fmla="*/ 0 w 2828600"/>
              <a:gd name="connsiteY11" fmla="*/ 1124638 h 2908169"/>
              <a:gd name="connsiteX12" fmla="*/ 0 w 2828600"/>
              <a:gd name="connsiteY12" fmla="*/ 1652883 h 2908169"/>
              <a:gd name="connsiteX13" fmla="*/ 0 w 2828600"/>
              <a:gd name="connsiteY13" fmla="*/ 2181127 h 2908169"/>
              <a:gd name="connsiteX14" fmla="*/ 0 w 2828600"/>
              <a:gd name="connsiteY14" fmla="*/ 2731382 h 2908169"/>
              <a:gd name="connsiteX15" fmla="*/ 176788 w 2828600"/>
              <a:gd name="connsiteY15" fmla="*/ 2908170 h 2908169"/>
              <a:gd name="connsiteX16" fmla="*/ 353576 w 2828600"/>
              <a:gd name="connsiteY16" fmla="*/ 2731382 h 2908169"/>
              <a:gd name="connsiteX17" fmla="*/ 353575 w 2828600"/>
              <a:gd name="connsiteY17" fmla="*/ 2554594 h 2908169"/>
              <a:gd name="connsiteX18" fmla="*/ 882170 w 2828600"/>
              <a:gd name="connsiteY18" fmla="*/ 2554594 h 2908169"/>
              <a:gd name="connsiteX19" fmla="*/ 1410764 w 2828600"/>
              <a:gd name="connsiteY19" fmla="*/ 2554594 h 2908169"/>
              <a:gd name="connsiteX20" fmla="*/ 1985324 w 2828600"/>
              <a:gd name="connsiteY20" fmla="*/ 2554594 h 2908169"/>
              <a:gd name="connsiteX21" fmla="*/ 2651813 w 2828600"/>
              <a:gd name="connsiteY21" fmla="*/ 2554594 h 2908169"/>
              <a:gd name="connsiteX22" fmla="*/ 2828601 w 2828600"/>
              <a:gd name="connsiteY22" fmla="*/ 2377806 h 2908169"/>
              <a:gd name="connsiteX23" fmla="*/ 2828600 w 2828600"/>
              <a:gd name="connsiteY23" fmla="*/ 176788 h 2908169"/>
              <a:gd name="connsiteX24" fmla="*/ 176788 w 2828600"/>
              <a:gd name="connsiteY24" fmla="*/ 707150 h 2908169"/>
              <a:gd name="connsiteX25" fmla="*/ 353576 w 2828600"/>
              <a:gd name="connsiteY25" fmla="*/ 530362 h 2908169"/>
              <a:gd name="connsiteX26" fmla="*/ 265182 w 2828600"/>
              <a:gd name="connsiteY26" fmla="*/ 441968 h 2908169"/>
              <a:gd name="connsiteX27" fmla="*/ 176788 w 2828600"/>
              <a:gd name="connsiteY27" fmla="*/ 530362 h 2908169"/>
              <a:gd name="connsiteX28" fmla="*/ 176788 w 2828600"/>
              <a:gd name="connsiteY28" fmla="*/ 707150 h 2908169"/>
              <a:gd name="connsiteX0" fmla="*/ 176788 w 2828600"/>
              <a:gd name="connsiteY0" fmla="*/ 707150 h 2908169"/>
              <a:gd name="connsiteX1" fmla="*/ 353576 w 2828600"/>
              <a:gd name="connsiteY1" fmla="*/ 530362 h 2908169"/>
              <a:gd name="connsiteX2" fmla="*/ 265182 w 2828600"/>
              <a:gd name="connsiteY2" fmla="*/ 441968 h 2908169"/>
              <a:gd name="connsiteX3" fmla="*/ 176788 w 2828600"/>
              <a:gd name="connsiteY3" fmla="*/ 530362 h 2908169"/>
              <a:gd name="connsiteX4" fmla="*/ 176788 w 2828600"/>
              <a:gd name="connsiteY4" fmla="*/ 707150 h 2908169"/>
              <a:gd name="connsiteX5" fmla="*/ 2651813 w 2828600"/>
              <a:gd name="connsiteY5" fmla="*/ 353575 h 2908169"/>
              <a:gd name="connsiteX6" fmla="*/ 2828601 w 2828600"/>
              <a:gd name="connsiteY6" fmla="*/ 176787 h 2908169"/>
              <a:gd name="connsiteX7" fmla="*/ 2651813 w 2828600"/>
              <a:gd name="connsiteY7" fmla="*/ -1 h 2908169"/>
              <a:gd name="connsiteX8" fmla="*/ 2475025 w 2828600"/>
              <a:gd name="connsiteY8" fmla="*/ 176787 h 2908169"/>
              <a:gd name="connsiteX9" fmla="*/ 2563419 w 2828600"/>
              <a:gd name="connsiteY9" fmla="*/ 265181 h 2908169"/>
              <a:gd name="connsiteX10" fmla="*/ 2651813 w 2828600"/>
              <a:gd name="connsiteY10" fmla="*/ 176787 h 2908169"/>
              <a:gd name="connsiteX11" fmla="*/ 2651813 w 2828600"/>
              <a:gd name="connsiteY11" fmla="*/ 353575 h 2908169"/>
              <a:gd name="connsiteX0" fmla="*/ 0 w 2828600"/>
              <a:gd name="connsiteY0" fmla="*/ 530363 h 2908169"/>
              <a:gd name="connsiteX1" fmla="*/ 176788 w 2828600"/>
              <a:gd name="connsiteY1" fmla="*/ 353575 h 2908169"/>
              <a:gd name="connsiteX2" fmla="*/ 682400 w 2828600"/>
              <a:gd name="connsiteY2" fmla="*/ 353575 h 2908169"/>
              <a:gd name="connsiteX3" fmla="*/ 1279942 w 2828600"/>
              <a:gd name="connsiteY3" fmla="*/ 353575 h 2908169"/>
              <a:gd name="connsiteX4" fmla="*/ 1854501 w 2828600"/>
              <a:gd name="connsiteY4" fmla="*/ 353575 h 2908169"/>
              <a:gd name="connsiteX5" fmla="*/ 2475025 w 2828600"/>
              <a:gd name="connsiteY5" fmla="*/ 353575 h 2908169"/>
              <a:gd name="connsiteX6" fmla="*/ 2475025 w 2828600"/>
              <a:gd name="connsiteY6" fmla="*/ 176788 h 2908169"/>
              <a:gd name="connsiteX7" fmla="*/ 2651813 w 2828600"/>
              <a:gd name="connsiteY7" fmla="*/ 0 h 2908169"/>
              <a:gd name="connsiteX8" fmla="*/ 2828601 w 2828600"/>
              <a:gd name="connsiteY8" fmla="*/ 176788 h 2908169"/>
              <a:gd name="connsiteX9" fmla="*/ 2828600 w 2828600"/>
              <a:gd name="connsiteY9" fmla="*/ 2377807 h 2908169"/>
              <a:gd name="connsiteX10" fmla="*/ 2651812 w 2828600"/>
              <a:gd name="connsiteY10" fmla="*/ 2554595 h 2908169"/>
              <a:gd name="connsiteX11" fmla="*/ 2123217 w 2828600"/>
              <a:gd name="connsiteY11" fmla="*/ 2554595 h 2908169"/>
              <a:gd name="connsiteX12" fmla="*/ 1548658 w 2828600"/>
              <a:gd name="connsiteY12" fmla="*/ 2554595 h 2908169"/>
              <a:gd name="connsiteX13" fmla="*/ 974099 w 2828600"/>
              <a:gd name="connsiteY13" fmla="*/ 2554594 h 2908169"/>
              <a:gd name="connsiteX14" fmla="*/ 353575 w 2828600"/>
              <a:gd name="connsiteY14" fmla="*/ 2554594 h 2908169"/>
              <a:gd name="connsiteX15" fmla="*/ 353575 w 2828600"/>
              <a:gd name="connsiteY15" fmla="*/ 2731382 h 2908169"/>
              <a:gd name="connsiteX16" fmla="*/ 176787 w 2828600"/>
              <a:gd name="connsiteY16" fmla="*/ 2908170 h 2908169"/>
              <a:gd name="connsiteX17" fmla="*/ -1 w 2828600"/>
              <a:gd name="connsiteY17" fmla="*/ 2731382 h 2908169"/>
              <a:gd name="connsiteX18" fmla="*/ 0 w 2828600"/>
              <a:gd name="connsiteY18" fmla="*/ 530363 h 2908169"/>
              <a:gd name="connsiteX19" fmla="*/ 2475025 w 2828600"/>
              <a:gd name="connsiteY19" fmla="*/ 353575 h 2908169"/>
              <a:gd name="connsiteX20" fmla="*/ 2651813 w 2828600"/>
              <a:gd name="connsiteY20" fmla="*/ 353575 h 2908169"/>
              <a:gd name="connsiteX21" fmla="*/ 2828601 w 2828600"/>
              <a:gd name="connsiteY21" fmla="*/ 176787 h 2908169"/>
              <a:gd name="connsiteX22" fmla="*/ 2651813 w 2828600"/>
              <a:gd name="connsiteY22" fmla="*/ 353575 h 2908169"/>
              <a:gd name="connsiteX23" fmla="*/ 2651813 w 2828600"/>
              <a:gd name="connsiteY23" fmla="*/ 176788 h 2908169"/>
              <a:gd name="connsiteX24" fmla="*/ 2563419 w 2828600"/>
              <a:gd name="connsiteY24" fmla="*/ 265182 h 2908169"/>
              <a:gd name="connsiteX25" fmla="*/ 2475025 w 2828600"/>
              <a:gd name="connsiteY25" fmla="*/ 176788 h 2908169"/>
              <a:gd name="connsiteX26" fmla="*/ 176788 w 2828600"/>
              <a:gd name="connsiteY26" fmla="*/ 707150 h 2908169"/>
              <a:gd name="connsiteX27" fmla="*/ 176788 w 2828600"/>
              <a:gd name="connsiteY27" fmla="*/ 530363 h 2908169"/>
              <a:gd name="connsiteX28" fmla="*/ 265182 w 2828600"/>
              <a:gd name="connsiteY28" fmla="*/ 441969 h 2908169"/>
              <a:gd name="connsiteX29" fmla="*/ 353576 w 2828600"/>
              <a:gd name="connsiteY29" fmla="*/ 530363 h 2908169"/>
              <a:gd name="connsiteX30" fmla="*/ 176788 w 2828600"/>
              <a:gd name="connsiteY30" fmla="*/ 707151 h 2908169"/>
              <a:gd name="connsiteX31" fmla="*/ 0 w 2828600"/>
              <a:gd name="connsiteY31" fmla="*/ 530363 h 2908169"/>
              <a:gd name="connsiteX32" fmla="*/ 353575 w 2828600"/>
              <a:gd name="connsiteY32" fmla="*/ 530363 h 2908169"/>
              <a:gd name="connsiteX33" fmla="*/ 353575 w 2828600"/>
              <a:gd name="connsiteY33" fmla="*/ 1225349 h 2908169"/>
              <a:gd name="connsiteX34" fmla="*/ 353575 w 2828600"/>
              <a:gd name="connsiteY34" fmla="*/ 1920335 h 2908169"/>
              <a:gd name="connsiteX35" fmla="*/ 353575 w 2828600"/>
              <a:gd name="connsiteY35" fmla="*/ 2554594 h 290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828600" h="2908169" stroke="0" extrusionOk="0">
                <a:moveTo>
                  <a:pt x="2828600" y="176788"/>
                </a:moveTo>
                <a:cubicBezTo>
                  <a:pt x="2820071" y="268964"/>
                  <a:pt x="2750208" y="342818"/>
                  <a:pt x="2651812" y="353576"/>
                </a:cubicBezTo>
                <a:cubicBezTo>
                  <a:pt x="2647071" y="286246"/>
                  <a:pt x="2660164" y="230411"/>
                  <a:pt x="2651813" y="176788"/>
                </a:cubicBezTo>
                <a:cubicBezTo>
                  <a:pt x="2658247" y="225025"/>
                  <a:pt x="2616017" y="270006"/>
                  <a:pt x="2563419" y="265182"/>
                </a:cubicBezTo>
                <a:cubicBezTo>
                  <a:pt x="2510238" y="273183"/>
                  <a:pt x="2478029" y="231539"/>
                  <a:pt x="2475025" y="176788"/>
                </a:cubicBezTo>
                <a:cubicBezTo>
                  <a:pt x="2468063" y="250419"/>
                  <a:pt x="2467591" y="271789"/>
                  <a:pt x="2475025" y="353575"/>
                </a:cubicBezTo>
                <a:cubicBezTo>
                  <a:pt x="2310057" y="360627"/>
                  <a:pt x="2124904" y="342766"/>
                  <a:pt x="1854501" y="353575"/>
                </a:cubicBezTo>
                <a:cubicBezTo>
                  <a:pt x="1584098" y="364384"/>
                  <a:pt x="1570742" y="369268"/>
                  <a:pt x="1302924" y="353575"/>
                </a:cubicBezTo>
                <a:cubicBezTo>
                  <a:pt x="1035106" y="337882"/>
                  <a:pt x="1021736" y="334403"/>
                  <a:pt x="751347" y="353575"/>
                </a:cubicBezTo>
                <a:cubicBezTo>
                  <a:pt x="480958" y="372747"/>
                  <a:pt x="326236" y="353117"/>
                  <a:pt x="176788" y="353575"/>
                </a:cubicBezTo>
                <a:cubicBezTo>
                  <a:pt x="78690" y="357165"/>
                  <a:pt x="11526" y="438939"/>
                  <a:pt x="0" y="530363"/>
                </a:cubicBezTo>
                <a:cubicBezTo>
                  <a:pt x="12701" y="825199"/>
                  <a:pt x="-28317" y="1005011"/>
                  <a:pt x="0" y="1124638"/>
                </a:cubicBezTo>
                <a:cubicBezTo>
                  <a:pt x="28317" y="1244265"/>
                  <a:pt x="11322" y="1515703"/>
                  <a:pt x="0" y="1652883"/>
                </a:cubicBezTo>
                <a:cubicBezTo>
                  <a:pt x="-11322" y="1790063"/>
                  <a:pt x="436" y="2009543"/>
                  <a:pt x="0" y="2181127"/>
                </a:cubicBezTo>
                <a:cubicBezTo>
                  <a:pt x="-436" y="2352711"/>
                  <a:pt x="19722" y="2481081"/>
                  <a:pt x="0" y="2731382"/>
                </a:cubicBezTo>
                <a:cubicBezTo>
                  <a:pt x="-6645" y="2819636"/>
                  <a:pt x="70409" y="2907315"/>
                  <a:pt x="176788" y="2908170"/>
                </a:cubicBezTo>
                <a:cubicBezTo>
                  <a:pt x="280805" y="2911784"/>
                  <a:pt x="359960" y="2825817"/>
                  <a:pt x="353576" y="2731382"/>
                </a:cubicBezTo>
                <a:cubicBezTo>
                  <a:pt x="365120" y="2670615"/>
                  <a:pt x="347358" y="2610704"/>
                  <a:pt x="353575" y="2554594"/>
                </a:cubicBezTo>
                <a:cubicBezTo>
                  <a:pt x="463800" y="2563888"/>
                  <a:pt x="697691" y="2541758"/>
                  <a:pt x="882170" y="2554594"/>
                </a:cubicBezTo>
                <a:cubicBezTo>
                  <a:pt x="1066649" y="2567430"/>
                  <a:pt x="1236055" y="2553781"/>
                  <a:pt x="1410764" y="2554594"/>
                </a:cubicBezTo>
                <a:cubicBezTo>
                  <a:pt x="1585473" y="2555407"/>
                  <a:pt x="1856295" y="2565102"/>
                  <a:pt x="1985324" y="2554594"/>
                </a:cubicBezTo>
                <a:cubicBezTo>
                  <a:pt x="2114353" y="2544086"/>
                  <a:pt x="2491621" y="2528292"/>
                  <a:pt x="2651813" y="2554594"/>
                </a:cubicBezTo>
                <a:cubicBezTo>
                  <a:pt x="2731507" y="2555790"/>
                  <a:pt x="2831827" y="2472105"/>
                  <a:pt x="2828601" y="2377806"/>
                </a:cubicBezTo>
                <a:cubicBezTo>
                  <a:pt x="2779940" y="1569610"/>
                  <a:pt x="2951179" y="829717"/>
                  <a:pt x="2828600" y="176788"/>
                </a:cubicBezTo>
                <a:close/>
                <a:moveTo>
                  <a:pt x="176788" y="707150"/>
                </a:moveTo>
                <a:cubicBezTo>
                  <a:pt x="253675" y="715039"/>
                  <a:pt x="364019" y="641727"/>
                  <a:pt x="353576" y="530362"/>
                </a:cubicBezTo>
                <a:cubicBezTo>
                  <a:pt x="358987" y="484953"/>
                  <a:pt x="308203" y="442405"/>
                  <a:pt x="265182" y="441968"/>
                </a:cubicBezTo>
                <a:cubicBezTo>
                  <a:pt x="223022" y="438072"/>
                  <a:pt x="176112" y="489349"/>
                  <a:pt x="176788" y="530362"/>
                </a:cubicBezTo>
                <a:cubicBezTo>
                  <a:pt x="178916" y="596896"/>
                  <a:pt x="174170" y="650260"/>
                  <a:pt x="176788" y="707150"/>
                </a:cubicBezTo>
                <a:close/>
              </a:path>
              <a:path w="2828600" h="2908169" fill="darkenLess" stroke="0" extrusionOk="0">
                <a:moveTo>
                  <a:pt x="176788" y="707150"/>
                </a:moveTo>
                <a:cubicBezTo>
                  <a:pt x="285194" y="720744"/>
                  <a:pt x="344595" y="637487"/>
                  <a:pt x="353576" y="530362"/>
                </a:cubicBezTo>
                <a:cubicBezTo>
                  <a:pt x="341799" y="479920"/>
                  <a:pt x="305105" y="435367"/>
                  <a:pt x="265182" y="441968"/>
                </a:cubicBezTo>
                <a:cubicBezTo>
                  <a:pt x="209410" y="438939"/>
                  <a:pt x="168969" y="478297"/>
                  <a:pt x="176788" y="530362"/>
                </a:cubicBezTo>
                <a:cubicBezTo>
                  <a:pt x="179001" y="609987"/>
                  <a:pt x="172994" y="626991"/>
                  <a:pt x="176788" y="707150"/>
                </a:cubicBezTo>
                <a:close/>
                <a:moveTo>
                  <a:pt x="2651813" y="353575"/>
                </a:moveTo>
                <a:cubicBezTo>
                  <a:pt x="2743611" y="353209"/>
                  <a:pt x="2822489" y="262887"/>
                  <a:pt x="2828601" y="176787"/>
                </a:cubicBezTo>
                <a:cubicBezTo>
                  <a:pt x="2838629" y="85382"/>
                  <a:pt x="2753321" y="-5432"/>
                  <a:pt x="2651813" y="-1"/>
                </a:cubicBezTo>
                <a:cubicBezTo>
                  <a:pt x="2544180" y="-993"/>
                  <a:pt x="2482361" y="101772"/>
                  <a:pt x="2475025" y="176787"/>
                </a:cubicBezTo>
                <a:cubicBezTo>
                  <a:pt x="2484713" y="221693"/>
                  <a:pt x="2523152" y="263527"/>
                  <a:pt x="2563419" y="265181"/>
                </a:cubicBezTo>
                <a:cubicBezTo>
                  <a:pt x="2609666" y="258909"/>
                  <a:pt x="2653927" y="223184"/>
                  <a:pt x="2651813" y="176787"/>
                </a:cubicBezTo>
                <a:cubicBezTo>
                  <a:pt x="2654412" y="231142"/>
                  <a:pt x="2644208" y="296308"/>
                  <a:pt x="2651813" y="353575"/>
                </a:cubicBezTo>
                <a:close/>
              </a:path>
              <a:path w="2828600" h="2908169" fill="none" extrusionOk="0">
                <a:moveTo>
                  <a:pt x="0" y="530363"/>
                </a:moveTo>
                <a:cubicBezTo>
                  <a:pt x="16276" y="424072"/>
                  <a:pt x="75220" y="363986"/>
                  <a:pt x="176788" y="353575"/>
                </a:cubicBezTo>
                <a:cubicBezTo>
                  <a:pt x="402532" y="353288"/>
                  <a:pt x="490545" y="340113"/>
                  <a:pt x="682400" y="353575"/>
                </a:cubicBezTo>
                <a:cubicBezTo>
                  <a:pt x="874255" y="367037"/>
                  <a:pt x="1017153" y="334115"/>
                  <a:pt x="1279942" y="353575"/>
                </a:cubicBezTo>
                <a:cubicBezTo>
                  <a:pt x="1542731" y="373035"/>
                  <a:pt x="1621386" y="326305"/>
                  <a:pt x="1854501" y="353575"/>
                </a:cubicBezTo>
                <a:cubicBezTo>
                  <a:pt x="2087616" y="380845"/>
                  <a:pt x="2280898" y="343828"/>
                  <a:pt x="2475025" y="353575"/>
                </a:cubicBezTo>
                <a:cubicBezTo>
                  <a:pt x="2473728" y="307127"/>
                  <a:pt x="2479628" y="212806"/>
                  <a:pt x="2475025" y="176788"/>
                </a:cubicBezTo>
                <a:cubicBezTo>
                  <a:pt x="2479962" y="101966"/>
                  <a:pt x="2540294" y="12306"/>
                  <a:pt x="2651813" y="0"/>
                </a:cubicBezTo>
                <a:cubicBezTo>
                  <a:pt x="2746795" y="-18383"/>
                  <a:pt x="2832322" y="63867"/>
                  <a:pt x="2828601" y="176788"/>
                </a:cubicBezTo>
                <a:cubicBezTo>
                  <a:pt x="2891345" y="955098"/>
                  <a:pt x="2704410" y="1710356"/>
                  <a:pt x="2828600" y="2377807"/>
                </a:cubicBezTo>
                <a:cubicBezTo>
                  <a:pt x="2818180" y="2484898"/>
                  <a:pt x="2759116" y="2568823"/>
                  <a:pt x="2651812" y="2554595"/>
                </a:cubicBezTo>
                <a:cubicBezTo>
                  <a:pt x="2465729" y="2538673"/>
                  <a:pt x="2295883" y="2567137"/>
                  <a:pt x="2123217" y="2554595"/>
                </a:cubicBezTo>
                <a:cubicBezTo>
                  <a:pt x="1950552" y="2542053"/>
                  <a:pt x="1767020" y="2565618"/>
                  <a:pt x="1548658" y="2554595"/>
                </a:cubicBezTo>
                <a:cubicBezTo>
                  <a:pt x="1330296" y="2543571"/>
                  <a:pt x="1239669" y="2564364"/>
                  <a:pt x="974099" y="2554594"/>
                </a:cubicBezTo>
                <a:cubicBezTo>
                  <a:pt x="708529" y="2544825"/>
                  <a:pt x="520383" y="2566585"/>
                  <a:pt x="353575" y="2554594"/>
                </a:cubicBezTo>
                <a:cubicBezTo>
                  <a:pt x="358072" y="2617856"/>
                  <a:pt x="352394" y="2656989"/>
                  <a:pt x="353575" y="2731382"/>
                </a:cubicBezTo>
                <a:cubicBezTo>
                  <a:pt x="360498" y="2829345"/>
                  <a:pt x="283872" y="2901621"/>
                  <a:pt x="176787" y="2908170"/>
                </a:cubicBezTo>
                <a:cubicBezTo>
                  <a:pt x="73687" y="2920446"/>
                  <a:pt x="3818" y="2852848"/>
                  <a:pt x="-1" y="2731382"/>
                </a:cubicBezTo>
                <a:cubicBezTo>
                  <a:pt x="112024" y="1995761"/>
                  <a:pt x="-34919" y="1327054"/>
                  <a:pt x="0" y="530363"/>
                </a:cubicBezTo>
                <a:close/>
                <a:moveTo>
                  <a:pt x="2475025" y="353575"/>
                </a:moveTo>
                <a:cubicBezTo>
                  <a:pt x="2536596" y="350872"/>
                  <a:pt x="2611954" y="349366"/>
                  <a:pt x="2651813" y="353575"/>
                </a:cubicBezTo>
                <a:cubicBezTo>
                  <a:pt x="2754696" y="348846"/>
                  <a:pt x="2816417" y="255960"/>
                  <a:pt x="2828601" y="176787"/>
                </a:cubicBezTo>
                <a:moveTo>
                  <a:pt x="2651813" y="353575"/>
                </a:moveTo>
                <a:cubicBezTo>
                  <a:pt x="2645190" y="303934"/>
                  <a:pt x="2649265" y="217263"/>
                  <a:pt x="2651813" y="176788"/>
                </a:cubicBezTo>
                <a:cubicBezTo>
                  <a:pt x="2657321" y="235671"/>
                  <a:pt x="2607946" y="257308"/>
                  <a:pt x="2563419" y="265182"/>
                </a:cubicBezTo>
                <a:cubicBezTo>
                  <a:pt x="2514208" y="260392"/>
                  <a:pt x="2467007" y="228786"/>
                  <a:pt x="2475025" y="176788"/>
                </a:cubicBezTo>
                <a:moveTo>
                  <a:pt x="176788" y="707150"/>
                </a:moveTo>
                <a:cubicBezTo>
                  <a:pt x="183244" y="630990"/>
                  <a:pt x="176153" y="600280"/>
                  <a:pt x="176788" y="530363"/>
                </a:cubicBezTo>
                <a:cubicBezTo>
                  <a:pt x="175031" y="490720"/>
                  <a:pt x="210225" y="447029"/>
                  <a:pt x="265182" y="441969"/>
                </a:cubicBezTo>
                <a:cubicBezTo>
                  <a:pt x="306787" y="448779"/>
                  <a:pt x="353942" y="477356"/>
                  <a:pt x="353576" y="530363"/>
                </a:cubicBezTo>
                <a:cubicBezTo>
                  <a:pt x="370323" y="629972"/>
                  <a:pt x="260376" y="697051"/>
                  <a:pt x="176788" y="707151"/>
                </a:cubicBezTo>
                <a:cubicBezTo>
                  <a:pt x="65119" y="696960"/>
                  <a:pt x="-5774" y="624809"/>
                  <a:pt x="0" y="530363"/>
                </a:cubicBezTo>
                <a:moveTo>
                  <a:pt x="353575" y="530363"/>
                </a:moveTo>
                <a:cubicBezTo>
                  <a:pt x="337562" y="868691"/>
                  <a:pt x="357394" y="980098"/>
                  <a:pt x="353575" y="1225349"/>
                </a:cubicBezTo>
                <a:cubicBezTo>
                  <a:pt x="349756" y="1470600"/>
                  <a:pt x="384567" y="1613833"/>
                  <a:pt x="353575" y="1920335"/>
                </a:cubicBezTo>
                <a:cubicBezTo>
                  <a:pt x="322583" y="2226837"/>
                  <a:pt x="337673" y="2420270"/>
                  <a:pt x="353575" y="2554594"/>
                </a:cubicBezTo>
              </a:path>
              <a:path w="2828600" h="2908169" fill="none" stroke="0" extrusionOk="0">
                <a:moveTo>
                  <a:pt x="0" y="530363"/>
                </a:moveTo>
                <a:cubicBezTo>
                  <a:pt x="5" y="430263"/>
                  <a:pt x="80377" y="361974"/>
                  <a:pt x="176788" y="353575"/>
                </a:cubicBezTo>
                <a:cubicBezTo>
                  <a:pt x="287670" y="356294"/>
                  <a:pt x="477191" y="332340"/>
                  <a:pt x="682400" y="353575"/>
                </a:cubicBezTo>
                <a:cubicBezTo>
                  <a:pt x="887609" y="374810"/>
                  <a:pt x="1034101" y="353999"/>
                  <a:pt x="1279942" y="353575"/>
                </a:cubicBezTo>
                <a:cubicBezTo>
                  <a:pt x="1525783" y="353151"/>
                  <a:pt x="1554845" y="355342"/>
                  <a:pt x="1785554" y="353575"/>
                </a:cubicBezTo>
                <a:cubicBezTo>
                  <a:pt x="2016263" y="351808"/>
                  <a:pt x="2196363" y="379408"/>
                  <a:pt x="2475025" y="353575"/>
                </a:cubicBezTo>
                <a:cubicBezTo>
                  <a:pt x="2475042" y="312596"/>
                  <a:pt x="2476822" y="233799"/>
                  <a:pt x="2475025" y="176788"/>
                </a:cubicBezTo>
                <a:cubicBezTo>
                  <a:pt x="2460872" y="94608"/>
                  <a:pt x="2561436" y="8932"/>
                  <a:pt x="2651813" y="0"/>
                </a:cubicBezTo>
                <a:cubicBezTo>
                  <a:pt x="2738196" y="-241"/>
                  <a:pt x="2826902" y="80557"/>
                  <a:pt x="2828601" y="176788"/>
                </a:cubicBezTo>
                <a:cubicBezTo>
                  <a:pt x="2760075" y="921875"/>
                  <a:pt x="2869355" y="1742943"/>
                  <a:pt x="2828600" y="2377807"/>
                </a:cubicBezTo>
                <a:cubicBezTo>
                  <a:pt x="2817412" y="2477756"/>
                  <a:pt x="2764671" y="2551805"/>
                  <a:pt x="2651812" y="2554595"/>
                </a:cubicBezTo>
                <a:cubicBezTo>
                  <a:pt x="2438537" y="2565478"/>
                  <a:pt x="2280363" y="2530166"/>
                  <a:pt x="2031288" y="2554595"/>
                </a:cubicBezTo>
                <a:cubicBezTo>
                  <a:pt x="1782213" y="2579024"/>
                  <a:pt x="1699886" y="2526335"/>
                  <a:pt x="1456729" y="2554594"/>
                </a:cubicBezTo>
                <a:cubicBezTo>
                  <a:pt x="1213572" y="2582854"/>
                  <a:pt x="1087069" y="2570583"/>
                  <a:pt x="951117" y="2554594"/>
                </a:cubicBezTo>
                <a:cubicBezTo>
                  <a:pt x="815165" y="2538605"/>
                  <a:pt x="491207" y="2549265"/>
                  <a:pt x="353575" y="2554594"/>
                </a:cubicBezTo>
                <a:cubicBezTo>
                  <a:pt x="345486" y="2617557"/>
                  <a:pt x="360135" y="2690697"/>
                  <a:pt x="353575" y="2731382"/>
                </a:cubicBezTo>
                <a:cubicBezTo>
                  <a:pt x="341313" y="2841543"/>
                  <a:pt x="279778" y="2919179"/>
                  <a:pt x="176787" y="2908170"/>
                </a:cubicBezTo>
                <a:cubicBezTo>
                  <a:pt x="96165" y="2905659"/>
                  <a:pt x="-4164" y="2837636"/>
                  <a:pt x="-1" y="2731382"/>
                </a:cubicBezTo>
                <a:cubicBezTo>
                  <a:pt x="20887" y="1898766"/>
                  <a:pt x="125038" y="1352682"/>
                  <a:pt x="0" y="530363"/>
                </a:cubicBezTo>
                <a:close/>
                <a:moveTo>
                  <a:pt x="2475025" y="353575"/>
                </a:moveTo>
                <a:cubicBezTo>
                  <a:pt x="2563082" y="358206"/>
                  <a:pt x="2569930" y="345311"/>
                  <a:pt x="2651813" y="353575"/>
                </a:cubicBezTo>
                <a:cubicBezTo>
                  <a:pt x="2750574" y="360518"/>
                  <a:pt x="2846818" y="261786"/>
                  <a:pt x="2828601" y="176787"/>
                </a:cubicBezTo>
                <a:moveTo>
                  <a:pt x="2651813" y="353575"/>
                </a:moveTo>
                <a:cubicBezTo>
                  <a:pt x="2657609" y="288491"/>
                  <a:pt x="2650289" y="243773"/>
                  <a:pt x="2651813" y="176788"/>
                </a:cubicBezTo>
                <a:cubicBezTo>
                  <a:pt x="2657114" y="235128"/>
                  <a:pt x="2614974" y="264347"/>
                  <a:pt x="2563419" y="265182"/>
                </a:cubicBezTo>
                <a:cubicBezTo>
                  <a:pt x="2513327" y="260078"/>
                  <a:pt x="2482098" y="226190"/>
                  <a:pt x="2475025" y="176788"/>
                </a:cubicBezTo>
                <a:moveTo>
                  <a:pt x="176788" y="707150"/>
                </a:moveTo>
                <a:cubicBezTo>
                  <a:pt x="183438" y="662486"/>
                  <a:pt x="180855" y="588166"/>
                  <a:pt x="176788" y="530363"/>
                </a:cubicBezTo>
                <a:cubicBezTo>
                  <a:pt x="178698" y="481293"/>
                  <a:pt x="218775" y="439051"/>
                  <a:pt x="265182" y="441969"/>
                </a:cubicBezTo>
                <a:cubicBezTo>
                  <a:pt x="322289" y="445463"/>
                  <a:pt x="351263" y="479952"/>
                  <a:pt x="353576" y="530363"/>
                </a:cubicBezTo>
                <a:cubicBezTo>
                  <a:pt x="363913" y="630226"/>
                  <a:pt x="265128" y="707288"/>
                  <a:pt x="176788" y="707151"/>
                </a:cubicBezTo>
                <a:cubicBezTo>
                  <a:pt x="70004" y="719490"/>
                  <a:pt x="7107" y="631250"/>
                  <a:pt x="0" y="530363"/>
                </a:cubicBezTo>
                <a:moveTo>
                  <a:pt x="353575" y="530363"/>
                </a:moveTo>
                <a:cubicBezTo>
                  <a:pt x="341362" y="699532"/>
                  <a:pt x="321882" y="913706"/>
                  <a:pt x="353575" y="1164622"/>
                </a:cubicBezTo>
                <a:cubicBezTo>
                  <a:pt x="385268" y="1415538"/>
                  <a:pt x="387588" y="1590594"/>
                  <a:pt x="353575" y="1879850"/>
                </a:cubicBezTo>
                <a:cubicBezTo>
                  <a:pt x="319562" y="2169106"/>
                  <a:pt x="329545" y="2385736"/>
                  <a:pt x="353575" y="2554594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 b="1" dirty="0">
                <a:solidFill>
                  <a:schemeClr val="tx1"/>
                </a:solidFill>
              </a:rPr>
              <a:t>Američka misija </a:t>
            </a:r>
            <a:r>
              <a:rPr lang="hr-HR" sz="2400" b="1" i="1" dirty="0" err="1">
                <a:solidFill>
                  <a:schemeClr val="tx1"/>
                </a:solidFill>
              </a:rPr>
              <a:t>Apollo</a:t>
            </a:r>
            <a:r>
              <a:rPr lang="hr-HR" sz="2400" b="1" i="1" dirty="0">
                <a:solidFill>
                  <a:schemeClr val="tx1"/>
                </a:solidFill>
              </a:rPr>
              <a:t> </a:t>
            </a:r>
            <a:r>
              <a:rPr lang="hr-HR" sz="2400" b="1" i="1" dirty="0" smtClean="0">
                <a:solidFill>
                  <a:schemeClr val="tx1"/>
                </a:solidFill>
              </a:rPr>
              <a:t>11</a:t>
            </a:r>
            <a:endParaRPr lang="hr-HR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7008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C72C896B-9478-4FD6-8976-8ADE28AB0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4715" y="3624604"/>
            <a:ext cx="2257285" cy="319332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CEB7424F-338C-4F06-A70B-5D36641A7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29178"/>
            <a:ext cx="6284709" cy="532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782F7508-3CF3-46C9-B4B4-7E4A8461D9AB}"/>
              </a:ext>
            </a:extLst>
          </p:cNvPr>
          <p:cNvSpPr/>
          <p:nvPr/>
        </p:nvSpPr>
        <p:spPr>
          <a:xfrm>
            <a:off x="6749593" y="1285577"/>
            <a:ext cx="3707876" cy="3193329"/>
          </a:xfrm>
          <a:custGeom>
            <a:avLst/>
            <a:gdLst>
              <a:gd name="connsiteX0" fmla="*/ 3739430 w 3707876"/>
              <a:gd name="connsiteY0" fmla="*/ 2995470 h 3193329"/>
              <a:gd name="connsiteX1" fmla="*/ 3363288 w 3707876"/>
              <a:gd name="connsiteY1" fmla="*/ 2921493 h 3193329"/>
              <a:gd name="connsiteX2" fmla="*/ 3001897 w 3707876"/>
              <a:gd name="connsiteY2" fmla="*/ 2850418 h 3193329"/>
              <a:gd name="connsiteX3" fmla="*/ 713078 w 3707876"/>
              <a:gd name="connsiteY3" fmla="*/ 2855216 h 3193329"/>
              <a:gd name="connsiteX4" fmla="*/ 455649 w 3707876"/>
              <a:gd name="connsiteY4" fmla="*/ 548269 h 3193329"/>
              <a:gd name="connsiteX5" fmla="*/ 2720083 w 3707876"/>
              <a:gd name="connsiteY5" fmla="*/ 184964 h 3193329"/>
              <a:gd name="connsiteX6" fmla="*/ 3463648 w 3707876"/>
              <a:gd name="connsiteY6" fmla="*/ 2388767 h 3193329"/>
              <a:gd name="connsiteX7" fmla="*/ 3739430 w 3707876"/>
              <a:gd name="connsiteY7" fmla="*/ 2995470 h 319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876" h="3193329" fill="none" extrusionOk="0">
                <a:moveTo>
                  <a:pt x="3739430" y="2995470"/>
                </a:moveTo>
                <a:cubicBezTo>
                  <a:pt x="3614817" y="2966001"/>
                  <a:pt x="3446522" y="2928087"/>
                  <a:pt x="3363288" y="2921493"/>
                </a:cubicBezTo>
                <a:cubicBezTo>
                  <a:pt x="3280054" y="2914899"/>
                  <a:pt x="3145595" y="2862495"/>
                  <a:pt x="3001897" y="2850418"/>
                </a:cubicBezTo>
                <a:cubicBezTo>
                  <a:pt x="2432533" y="3290739"/>
                  <a:pt x="1300380" y="3233848"/>
                  <a:pt x="713078" y="2855216"/>
                </a:cubicBezTo>
                <a:cubicBezTo>
                  <a:pt x="-149349" y="2455615"/>
                  <a:pt x="-266104" y="1240069"/>
                  <a:pt x="455649" y="548269"/>
                </a:cubicBezTo>
                <a:cubicBezTo>
                  <a:pt x="1055869" y="-73985"/>
                  <a:pt x="1985495" y="-364"/>
                  <a:pt x="2720083" y="184964"/>
                </a:cubicBezTo>
                <a:cubicBezTo>
                  <a:pt x="3433933" y="674553"/>
                  <a:pt x="3810584" y="1547576"/>
                  <a:pt x="3463648" y="2388767"/>
                </a:cubicBezTo>
                <a:cubicBezTo>
                  <a:pt x="3526884" y="2606607"/>
                  <a:pt x="3658793" y="2790933"/>
                  <a:pt x="3739430" y="2995470"/>
                </a:cubicBezTo>
                <a:close/>
              </a:path>
              <a:path w="3707876" h="3193329" stroke="0" extrusionOk="0">
                <a:moveTo>
                  <a:pt x="3739430" y="2995470"/>
                </a:moveTo>
                <a:cubicBezTo>
                  <a:pt x="3631661" y="2962136"/>
                  <a:pt x="3520634" y="2940547"/>
                  <a:pt x="3392789" y="2927296"/>
                </a:cubicBezTo>
                <a:cubicBezTo>
                  <a:pt x="3264944" y="2914045"/>
                  <a:pt x="3099268" y="2852714"/>
                  <a:pt x="3001897" y="2850418"/>
                </a:cubicBezTo>
                <a:cubicBezTo>
                  <a:pt x="2301889" y="3150786"/>
                  <a:pt x="1285655" y="3482772"/>
                  <a:pt x="713078" y="2855216"/>
                </a:cubicBezTo>
                <a:cubicBezTo>
                  <a:pt x="-232095" y="2178589"/>
                  <a:pt x="-300515" y="1264128"/>
                  <a:pt x="455649" y="548269"/>
                </a:cubicBezTo>
                <a:cubicBezTo>
                  <a:pt x="959697" y="-3920"/>
                  <a:pt x="1896480" y="-210198"/>
                  <a:pt x="2720083" y="184964"/>
                </a:cubicBezTo>
                <a:cubicBezTo>
                  <a:pt x="3793521" y="780589"/>
                  <a:pt x="3831972" y="1555400"/>
                  <a:pt x="3463648" y="2388767"/>
                </a:cubicBezTo>
                <a:cubicBezTo>
                  <a:pt x="3550823" y="2541077"/>
                  <a:pt x="3602328" y="2713458"/>
                  <a:pt x="3739430" y="2995470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50851"/>
                      <a:gd name="adj2" fmla="val 4380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Pročitaj tekst Uvod u cjelinu (U/122). </a:t>
            </a:r>
            <a:endParaRPr lang="hr-HR" sz="3600" b="1" dirty="0">
              <a:solidFill>
                <a:schemeClr val="tx1"/>
              </a:solidFill>
            </a:endParaRPr>
          </a:p>
        </p:txBody>
      </p:sp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58A8594E-0CE5-4F2F-8DB4-F4DF840016A3}"/>
              </a:ext>
            </a:extLst>
          </p:cNvPr>
          <p:cNvSpPr/>
          <p:nvPr/>
        </p:nvSpPr>
        <p:spPr>
          <a:xfrm>
            <a:off x="6749593" y="1285577"/>
            <a:ext cx="3707876" cy="3193329"/>
          </a:xfrm>
          <a:custGeom>
            <a:avLst/>
            <a:gdLst>
              <a:gd name="connsiteX0" fmla="*/ 3739430 w 3707876"/>
              <a:gd name="connsiteY0" fmla="*/ 2995470 h 3193329"/>
              <a:gd name="connsiteX1" fmla="*/ 3363288 w 3707876"/>
              <a:gd name="connsiteY1" fmla="*/ 2921493 h 3193329"/>
              <a:gd name="connsiteX2" fmla="*/ 3001897 w 3707876"/>
              <a:gd name="connsiteY2" fmla="*/ 2850418 h 3193329"/>
              <a:gd name="connsiteX3" fmla="*/ 713078 w 3707876"/>
              <a:gd name="connsiteY3" fmla="*/ 2855216 h 3193329"/>
              <a:gd name="connsiteX4" fmla="*/ 455649 w 3707876"/>
              <a:gd name="connsiteY4" fmla="*/ 548269 h 3193329"/>
              <a:gd name="connsiteX5" fmla="*/ 2720083 w 3707876"/>
              <a:gd name="connsiteY5" fmla="*/ 184964 h 3193329"/>
              <a:gd name="connsiteX6" fmla="*/ 3463648 w 3707876"/>
              <a:gd name="connsiteY6" fmla="*/ 2388767 h 3193329"/>
              <a:gd name="connsiteX7" fmla="*/ 3739430 w 3707876"/>
              <a:gd name="connsiteY7" fmla="*/ 2995470 h 319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876" h="3193329" fill="none" extrusionOk="0">
                <a:moveTo>
                  <a:pt x="3739430" y="2995470"/>
                </a:moveTo>
                <a:cubicBezTo>
                  <a:pt x="3614817" y="2966001"/>
                  <a:pt x="3446522" y="2928087"/>
                  <a:pt x="3363288" y="2921493"/>
                </a:cubicBezTo>
                <a:cubicBezTo>
                  <a:pt x="3280054" y="2914899"/>
                  <a:pt x="3145595" y="2862495"/>
                  <a:pt x="3001897" y="2850418"/>
                </a:cubicBezTo>
                <a:cubicBezTo>
                  <a:pt x="2432533" y="3290739"/>
                  <a:pt x="1300380" y="3233848"/>
                  <a:pt x="713078" y="2855216"/>
                </a:cubicBezTo>
                <a:cubicBezTo>
                  <a:pt x="-149349" y="2455615"/>
                  <a:pt x="-266104" y="1240069"/>
                  <a:pt x="455649" y="548269"/>
                </a:cubicBezTo>
                <a:cubicBezTo>
                  <a:pt x="1055869" y="-73985"/>
                  <a:pt x="1985495" y="-364"/>
                  <a:pt x="2720083" y="184964"/>
                </a:cubicBezTo>
                <a:cubicBezTo>
                  <a:pt x="3433933" y="674553"/>
                  <a:pt x="3810584" y="1547576"/>
                  <a:pt x="3463648" y="2388767"/>
                </a:cubicBezTo>
                <a:cubicBezTo>
                  <a:pt x="3526884" y="2606607"/>
                  <a:pt x="3658793" y="2790933"/>
                  <a:pt x="3739430" y="2995470"/>
                </a:cubicBezTo>
                <a:close/>
              </a:path>
              <a:path w="3707876" h="3193329" stroke="0" extrusionOk="0">
                <a:moveTo>
                  <a:pt x="3739430" y="2995470"/>
                </a:moveTo>
                <a:cubicBezTo>
                  <a:pt x="3631661" y="2962136"/>
                  <a:pt x="3520634" y="2940547"/>
                  <a:pt x="3392789" y="2927296"/>
                </a:cubicBezTo>
                <a:cubicBezTo>
                  <a:pt x="3264944" y="2914045"/>
                  <a:pt x="3099268" y="2852714"/>
                  <a:pt x="3001897" y="2850418"/>
                </a:cubicBezTo>
                <a:cubicBezTo>
                  <a:pt x="2301889" y="3150786"/>
                  <a:pt x="1285655" y="3482772"/>
                  <a:pt x="713078" y="2855216"/>
                </a:cubicBezTo>
                <a:cubicBezTo>
                  <a:pt x="-232095" y="2178589"/>
                  <a:pt x="-300515" y="1264128"/>
                  <a:pt x="455649" y="548269"/>
                </a:cubicBezTo>
                <a:cubicBezTo>
                  <a:pt x="959697" y="-3920"/>
                  <a:pt x="1896480" y="-210198"/>
                  <a:pt x="2720083" y="184964"/>
                </a:cubicBezTo>
                <a:cubicBezTo>
                  <a:pt x="3793521" y="780589"/>
                  <a:pt x="3831972" y="1555400"/>
                  <a:pt x="3463648" y="2388767"/>
                </a:cubicBezTo>
                <a:cubicBezTo>
                  <a:pt x="3550823" y="2541077"/>
                  <a:pt x="3602328" y="2713458"/>
                  <a:pt x="3739430" y="2995470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50851"/>
                      <a:gd name="adj2" fmla="val 4380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i="0" dirty="0">
                <a:solidFill>
                  <a:schemeClr val="tx1"/>
                </a:solidFill>
                <a:effectLst/>
              </a:rPr>
              <a:t>Karikatura prikazuje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sovjetskog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vođu </a:t>
            </a:r>
            <a:r>
              <a:rPr lang="hr-HR" sz="2000" b="1" i="0" dirty="0" err="1">
                <a:solidFill>
                  <a:schemeClr val="tx1"/>
                </a:solidFill>
                <a:effectLst/>
              </a:rPr>
              <a:t>Nikitu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 Hruščova i američkog predsjednika Johna Kennedyja kako se pripremaju označiti početak utrke. Tko su sudionici utrke?</a:t>
            </a:r>
            <a:endParaRPr lang="hr-HR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09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: savinuti kut 6">
            <a:extLst>
              <a:ext uri="{FF2B5EF4-FFF2-40B4-BE49-F238E27FC236}">
                <a16:creationId xmlns:a16="http://schemas.microsoft.com/office/drawing/2014/main" xmlns="" id="{0AE2F05E-1BB7-445B-8383-C9A71DCCE351}"/>
              </a:ext>
            </a:extLst>
          </p:cNvPr>
          <p:cNvSpPr/>
          <p:nvPr/>
        </p:nvSpPr>
        <p:spPr>
          <a:xfrm>
            <a:off x="4663440" y="1272619"/>
            <a:ext cx="7335520" cy="5438527"/>
          </a:xfrm>
          <a:custGeom>
            <a:avLst/>
            <a:gdLst>
              <a:gd name="connsiteX0" fmla="*/ 0 w 7335520"/>
              <a:gd name="connsiteY0" fmla="*/ 0 h 5438527"/>
              <a:gd name="connsiteX1" fmla="*/ 7335520 w 7335520"/>
              <a:gd name="connsiteY1" fmla="*/ 0 h 5438527"/>
              <a:gd name="connsiteX2" fmla="*/ 7335520 w 7335520"/>
              <a:gd name="connsiteY2" fmla="*/ 4532088 h 5438527"/>
              <a:gd name="connsiteX3" fmla="*/ 6429081 w 7335520"/>
              <a:gd name="connsiteY3" fmla="*/ 5438527 h 5438527"/>
              <a:gd name="connsiteX4" fmla="*/ 0 w 7335520"/>
              <a:gd name="connsiteY4" fmla="*/ 5438527 h 5438527"/>
              <a:gd name="connsiteX5" fmla="*/ 0 w 7335520"/>
              <a:gd name="connsiteY5" fmla="*/ 0 h 5438527"/>
              <a:gd name="connsiteX0" fmla="*/ 6429081 w 7335520"/>
              <a:gd name="connsiteY0" fmla="*/ 5438527 h 5438527"/>
              <a:gd name="connsiteX1" fmla="*/ 6610369 w 7335520"/>
              <a:gd name="connsiteY1" fmla="*/ 4713376 h 5438527"/>
              <a:gd name="connsiteX2" fmla="*/ 7335520 w 7335520"/>
              <a:gd name="connsiteY2" fmla="*/ 4532088 h 5438527"/>
              <a:gd name="connsiteX3" fmla="*/ 6429081 w 7335520"/>
              <a:gd name="connsiteY3" fmla="*/ 5438527 h 5438527"/>
              <a:gd name="connsiteX0" fmla="*/ 6429081 w 7335520"/>
              <a:gd name="connsiteY0" fmla="*/ 5438527 h 5438527"/>
              <a:gd name="connsiteX1" fmla="*/ 6610369 w 7335520"/>
              <a:gd name="connsiteY1" fmla="*/ 4713376 h 5438527"/>
              <a:gd name="connsiteX2" fmla="*/ 7335520 w 7335520"/>
              <a:gd name="connsiteY2" fmla="*/ 4532088 h 5438527"/>
              <a:gd name="connsiteX3" fmla="*/ 6429081 w 7335520"/>
              <a:gd name="connsiteY3" fmla="*/ 5438527 h 5438527"/>
              <a:gd name="connsiteX4" fmla="*/ 0 w 7335520"/>
              <a:gd name="connsiteY4" fmla="*/ 5438527 h 5438527"/>
              <a:gd name="connsiteX5" fmla="*/ 0 w 7335520"/>
              <a:gd name="connsiteY5" fmla="*/ 0 h 5438527"/>
              <a:gd name="connsiteX6" fmla="*/ 7335520 w 7335520"/>
              <a:gd name="connsiteY6" fmla="*/ 0 h 5438527"/>
              <a:gd name="connsiteX7" fmla="*/ 7335520 w 7335520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35520" h="5438527" stroke="0" extrusionOk="0">
                <a:moveTo>
                  <a:pt x="0" y="0"/>
                </a:moveTo>
                <a:cubicBezTo>
                  <a:pt x="2736759" y="136036"/>
                  <a:pt x="3974962" y="-133933"/>
                  <a:pt x="7335520" y="0"/>
                </a:cubicBezTo>
                <a:cubicBezTo>
                  <a:pt x="7434421" y="2200243"/>
                  <a:pt x="7419964" y="2285110"/>
                  <a:pt x="7335520" y="4532088"/>
                </a:cubicBezTo>
                <a:cubicBezTo>
                  <a:pt x="7221725" y="4660684"/>
                  <a:pt x="6597956" y="5281376"/>
                  <a:pt x="6429081" y="5438527"/>
                </a:cubicBezTo>
                <a:cubicBezTo>
                  <a:pt x="3859686" y="5501950"/>
                  <a:pt x="3203740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7335520" h="5438527" fill="darkenLess" stroke="0" extrusionOk="0">
                <a:moveTo>
                  <a:pt x="6429081" y="5438527"/>
                </a:moveTo>
                <a:cubicBezTo>
                  <a:pt x="6457654" y="5141702"/>
                  <a:pt x="6537894" y="5016487"/>
                  <a:pt x="6610369" y="4713376"/>
                </a:cubicBezTo>
                <a:cubicBezTo>
                  <a:pt x="6904733" y="4605126"/>
                  <a:pt x="7224472" y="4604773"/>
                  <a:pt x="7335520" y="4532088"/>
                </a:cubicBezTo>
                <a:cubicBezTo>
                  <a:pt x="7046313" y="4781002"/>
                  <a:pt x="6782457" y="5228786"/>
                  <a:pt x="6429081" y="5438527"/>
                </a:cubicBezTo>
                <a:close/>
              </a:path>
              <a:path w="7335520" h="5438527" fill="none" extrusionOk="0">
                <a:moveTo>
                  <a:pt x="6429081" y="5438527"/>
                </a:moveTo>
                <a:cubicBezTo>
                  <a:pt x="6487482" y="5211638"/>
                  <a:pt x="6600441" y="4862033"/>
                  <a:pt x="6610369" y="4713376"/>
                </a:cubicBezTo>
                <a:cubicBezTo>
                  <a:pt x="6881448" y="4668542"/>
                  <a:pt x="7103164" y="4654033"/>
                  <a:pt x="7335520" y="4532088"/>
                </a:cubicBezTo>
                <a:cubicBezTo>
                  <a:pt x="6935925" y="5037775"/>
                  <a:pt x="6716326" y="5033171"/>
                  <a:pt x="6429081" y="5438527"/>
                </a:cubicBezTo>
                <a:cubicBezTo>
                  <a:pt x="3306000" y="5473716"/>
                  <a:pt x="2901009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3469424" y="-6091"/>
                  <a:pt x="5792906" y="14470"/>
                  <a:pt x="7335520" y="0"/>
                </a:cubicBezTo>
                <a:cubicBezTo>
                  <a:pt x="7210546" y="729541"/>
                  <a:pt x="7274595" y="3529388"/>
                  <a:pt x="7335520" y="4532088"/>
                </a:cubicBezTo>
              </a:path>
              <a:path w="7335520" h="5438527" fill="none" stroke="0" extrusionOk="0">
                <a:moveTo>
                  <a:pt x="6429081" y="5438527"/>
                </a:moveTo>
                <a:cubicBezTo>
                  <a:pt x="6502850" y="5288311"/>
                  <a:pt x="6562912" y="4839645"/>
                  <a:pt x="6610369" y="4713376"/>
                </a:cubicBezTo>
                <a:cubicBezTo>
                  <a:pt x="6870137" y="4659592"/>
                  <a:pt x="7017018" y="4675317"/>
                  <a:pt x="7335520" y="4532088"/>
                </a:cubicBezTo>
                <a:cubicBezTo>
                  <a:pt x="6823890" y="4886235"/>
                  <a:pt x="6483723" y="5253358"/>
                  <a:pt x="6429081" y="5438527"/>
                </a:cubicBezTo>
                <a:cubicBezTo>
                  <a:pt x="5613322" y="5358115"/>
                  <a:pt x="1829354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552453" y="103891"/>
                  <a:pt x="4893211" y="-50287"/>
                  <a:pt x="7335520" y="0"/>
                </a:cubicBezTo>
                <a:cubicBezTo>
                  <a:pt x="7397705" y="1601181"/>
                  <a:pt x="7216217" y="3372415"/>
                  <a:pt x="7335520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b="1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b="1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SAD – testirao i upotrijebio atomsku bombu ______ godine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SSSR </a:t>
            </a:r>
            <a:r>
              <a:rPr lang="hr-HR" sz="24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 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_______ godine testirana prva atomska bomba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Ujedinjeno Kraljevstvo – od ________ godine posjeduje atomsko oružje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Francuska – od ________ godine posjeduje atomsko oružje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Utrka u naoružanju je zahtijevala mnogo ________  </a:t>
            </a:r>
            <a:r>
              <a:rPr lang="hr-HR" sz="24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 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SSSR je zanemario ___________ potrebe i mnoge ________________ grane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2000" dirty="0">
              <a:solidFill>
                <a:schemeClr val="tx1"/>
              </a:solidFill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77B176EF-BF36-4F35-B2AA-23E654CAD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85500"/>
            <a:ext cx="1841648" cy="2605337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230F917D-6082-458C-91C8-C004A5553EEC}"/>
              </a:ext>
            </a:extLst>
          </p:cNvPr>
          <p:cNvSpPr/>
          <p:nvPr/>
        </p:nvSpPr>
        <p:spPr>
          <a:xfrm>
            <a:off x="653907" y="1272619"/>
            <a:ext cx="4009533" cy="3516223"/>
          </a:xfrm>
          <a:custGeom>
            <a:avLst/>
            <a:gdLst>
              <a:gd name="connsiteX0" fmla="*/ 648502 w 4009533"/>
              <a:gd name="connsiteY0" fmla="*/ 3435315 h 3516223"/>
              <a:gd name="connsiteX1" fmla="*/ 554358 w 4009533"/>
              <a:gd name="connsiteY1" fmla="*/ 2971815 h 3516223"/>
              <a:gd name="connsiteX2" fmla="*/ 666828 w 4009533"/>
              <a:gd name="connsiteY2" fmla="*/ 448813 h 3516223"/>
              <a:gd name="connsiteX3" fmla="*/ 3156794 w 4009533"/>
              <a:gd name="connsiteY3" fmla="*/ 319266 h 3516223"/>
              <a:gd name="connsiteX4" fmla="*/ 3616196 w 4009533"/>
              <a:gd name="connsiteY4" fmla="*/ 2804013 h 3516223"/>
              <a:gd name="connsiteX5" fmla="*/ 1178419 w 4009533"/>
              <a:gd name="connsiteY5" fmla="*/ 3359922 h 3516223"/>
              <a:gd name="connsiteX6" fmla="*/ 648502 w 4009533"/>
              <a:gd name="connsiteY6" fmla="*/ 3435315 h 3516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09533" h="3516223" fill="none" extrusionOk="0">
                <a:moveTo>
                  <a:pt x="648502" y="3435315"/>
                </a:moveTo>
                <a:cubicBezTo>
                  <a:pt x="623369" y="3290984"/>
                  <a:pt x="611739" y="3146796"/>
                  <a:pt x="554358" y="2971815"/>
                </a:cubicBezTo>
                <a:cubicBezTo>
                  <a:pt x="-181681" y="2310639"/>
                  <a:pt x="-177663" y="987587"/>
                  <a:pt x="666828" y="448813"/>
                </a:cubicBezTo>
                <a:cubicBezTo>
                  <a:pt x="1312842" y="-163352"/>
                  <a:pt x="2492412" y="-165501"/>
                  <a:pt x="3156794" y="319266"/>
                </a:cubicBezTo>
                <a:cubicBezTo>
                  <a:pt x="4010166" y="827830"/>
                  <a:pt x="4272995" y="2099562"/>
                  <a:pt x="3616196" y="2804013"/>
                </a:cubicBezTo>
                <a:cubicBezTo>
                  <a:pt x="2982695" y="3474024"/>
                  <a:pt x="2144739" y="3510248"/>
                  <a:pt x="1178419" y="3359922"/>
                </a:cubicBezTo>
                <a:cubicBezTo>
                  <a:pt x="949226" y="3382801"/>
                  <a:pt x="830642" y="3390873"/>
                  <a:pt x="648502" y="3435315"/>
                </a:cubicBezTo>
                <a:close/>
              </a:path>
              <a:path w="4009533" h="3516223" stroke="0" extrusionOk="0">
                <a:moveTo>
                  <a:pt x="648502" y="3435315"/>
                </a:moveTo>
                <a:cubicBezTo>
                  <a:pt x="619957" y="3342013"/>
                  <a:pt x="602786" y="3166806"/>
                  <a:pt x="554358" y="2971815"/>
                </a:cubicBezTo>
                <a:cubicBezTo>
                  <a:pt x="-244427" y="2233757"/>
                  <a:pt x="-350264" y="943283"/>
                  <a:pt x="666828" y="448813"/>
                </a:cubicBezTo>
                <a:cubicBezTo>
                  <a:pt x="1384422" y="3782"/>
                  <a:pt x="2384865" y="-229409"/>
                  <a:pt x="3156794" y="319266"/>
                </a:cubicBezTo>
                <a:cubicBezTo>
                  <a:pt x="4022776" y="887432"/>
                  <a:pt x="4323537" y="2202560"/>
                  <a:pt x="3616196" y="2804013"/>
                </a:cubicBezTo>
                <a:cubicBezTo>
                  <a:pt x="3052949" y="3495105"/>
                  <a:pt x="1950871" y="3734022"/>
                  <a:pt x="1178419" y="3359922"/>
                </a:cubicBezTo>
                <a:cubicBezTo>
                  <a:pt x="1057970" y="3367914"/>
                  <a:pt x="899819" y="3393334"/>
                  <a:pt x="648502" y="3435315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33826"/>
                      <a:gd name="adj2" fmla="val 4769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Pročitaj tekst </a:t>
            </a:r>
            <a:r>
              <a:rPr lang="hr-HR" sz="2400" b="1" i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povijesni koncept </a:t>
            </a:r>
            <a:r>
              <a:rPr lang="hr-HR" sz="2400" b="1" i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povijesna </a:t>
            </a:r>
            <a:r>
              <a:rPr lang="hr-HR" sz="2400" b="1" i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perspektiva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(U/127-128), a potom riješi zadatak za ispunjavanje.</a:t>
            </a:r>
          </a:p>
        </p:txBody>
      </p:sp>
    </p:spTree>
    <p:extLst>
      <p:ext uri="{BB962C8B-B14F-4D97-AF65-F5344CB8AC3E}">
        <p14:creationId xmlns:p14="http://schemas.microsoft.com/office/powerpoint/2010/main" xmlns="" val="1988752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020155612"/>
              </p:ext>
            </p:extLst>
          </p:nvPr>
        </p:nvGraphicFramePr>
        <p:xfrm>
          <a:off x="430490" y="1395167"/>
          <a:ext cx="11331019" cy="4972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550079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xmlns="" id="{EE40C427-F1C1-433C-9F0D-04B07B0C9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6284" y="1338605"/>
            <a:ext cx="3858108" cy="5340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vitak: vodoravno 5">
            <a:extLst>
              <a:ext uri="{FF2B5EF4-FFF2-40B4-BE49-F238E27FC236}">
                <a16:creationId xmlns:a16="http://schemas.microsoft.com/office/drawing/2014/main" xmlns="" id="{D7E36ED7-D2A1-41BA-AD6A-2E38E7542FEE}"/>
              </a:ext>
            </a:extLst>
          </p:cNvPr>
          <p:cNvSpPr/>
          <p:nvPr/>
        </p:nvSpPr>
        <p:spPr>
          <a:xfrm>
            <a:off x="5467546" y="2177592"/>
            <a:ext cx="6043141" cy="4312763"/>
          </a:xfrm>
          <a:custGeom>
            <a:avLst/>
            <a:gdLst>
              <a:gd name="connsiteX0" fmla="*/ 6043141 w 6043141"/>
              <a:gd name="connsiteY0" fmla="*/ 269548 h 4312763"/>
              <a:gd name="connsiteX1" fmla="*/ 5773593 w 6043141"/>
              <a:gd name="connsiteY1" fmla="*/ 539096 h 4312763"/>
              <a:gd name="connsiteX2" fmla="*/ 5773593 w 6043141"/>
              <a:gd name="connsiteY2" fmla="*/ 269548 h 4312763"/>
              <a:gd name="connsiteX3" fmla="*/ 5638819 w 6043141"/>
              <a:gd name="connsiteY3" fmla="*/ 404322 h 4312763"/>
              <a:gd name="connsiteX4" fmla="*/ 5504045 w 6043141"/>
              <a:gd name="connsiteY4" fmla="*/ 269548 h 4312763"/>
              <a:gd name="connsiteX5" fmla="*/ 5504046 w 6043141"/>
              <a:gd name="connsiteY5" fmla="*/ 539095 h 4312763"/>
              <a:gd name="connsiteX6" fmla="*/ 4745044 w 6043141"/>
              <a:gd name="connsiteY6" fmla="*/ 539095 h 4312763"/>
              <a:gd name="connsiteX7" fmla="*/ 4143077 w 6043141"/>
              <a:gd name="connsiteY7" fmla="*/ 539095 h 4312763"/>
              <a:gd name="connsiteX8" fmla="*/ 3541109 w 6043141"/>
              <a:gd name="connsiteY8" fmla="*/ 539095 h 4312763"/>
              <a:gd name="connsiteX9" fmla="*/ 2782107 w 6043141"/>
              <a:gd name="connsiteY9" fmla="*/ 539095 h 4312763"/>
              <a:gd name="connsiteX10" fmla="*/ 2023105 w 6043141"/>
              <a:gd name="connsiteY10" fmla="*/ 539095 h 4312763"/>
              <a:gd name="connsiteX11" fmla="*/ 1525828 w 6043141"/>
              <a:gd name="connsiteY11" fmla="*/ 539095 h 4312763"/>
              <a:gd name="connsiteX12" fmla="*/ 871515 w 6043141"/>
              <a:gd name="connsiteY12" fmla="*/ 539095 h 4312763"/>
              <a:gd name="connsiteX13" fmla="*/ 269548 w 6043141"/>
              <a:gd name="connsiteY13" fmla="*/ 539095 h 4312763"/>
              <a:gd name="connsiteX14" fmla="*/ 0 w 6043141"/>
              <a:gd name="connsiteY14" fmla="*/ 808643 h 4312763"/>
              <a:gd name="connsiteX15" fmla="*/ 0 w 6043141"/>
              <a:gd name="connsiteY15" fmla="*/ 1520249 h 4312763"/>
              <a:gd name="connsiteX16" fmla="*/ 0 w 6043141"/>
              <a:gd name="connsiteY16" fmla="*/ 2167163 h 4312763"/>
              <a:gd name="connsiteX17" fmla="*/ 0 w 6043141"/>
              <a:gd name="connsiteY17" fmla="*/ 2846423 h 4312763"/>
              <a:gd name="connsiteX18" fmla="*/ 0 w 6043141"/>
              <a:gd name="connsiteY18" fmla="*/ 4043215 h 4312763"/>
              <a:gd name="connsiteX19" fmla="*/ 269548 w 6043141"/>
              <a:gd name="connsiteY19" fmla="*/ 4312763 h 4312763"/>
              <a:gd name="connsiteX20" fmla="*/ 539096 w 6043141"/>
              <a:gd name="connsiteY20" fmla="*/ 4043215 h 4312763"/>
              <a:gd name="connsiteX21" fmla="*/ 539095 w 6043141"/>
              <a:gd name="connsiteY21" fmla="*/ 3773668 h 4312763"/>
              <a:gd name="connsiteX22" fmla="*/ 1245752 w 6043141"/>
              <a:gd name="connsiteY22" fmla="*/ 3773668 h 4312763"/>
              <a:gd name="connsiteX23" fmla="*/ 1900064 w 6043141"/>
              <a:gd name="connsiteY23" fmla="*/ 3773668 h 4312763"/>
              <a:gd name="connsiteX24" fmla="*/ 2606722 w 6043141"/>
              <a:gd name="connsiteY24" fmla="*/ 3773668 h 4312763"/>
              <a:gd name="connsiteX25" fmla="*/ 3208689 w 6043141"/>
              <a:gd name="connsiteY25" fmla="*/ 3773668 h 4312763"/>
              <a:gd name="connsiteX26" fmla="*/ 3915346 w 6043141"/>
              <a:gd name="connsiteY26" fmla="*/ 3773668 h 4312763"/>
              <a:gd name="connsiteX27" fmla="*/ 4622003 w 6043141"/>
              <a:gd name="connsiteY27" fmla="*/ 3773668 h 4312763"/>
              <a:gd name="connsiteX28" fmla="*/ 5773593 w 6043141"/>
              <a:gd name="connsiteY28" fmla="*/ 3773668 h 4312763"/>
              <a:gd name="connsiteX29" fmla="*/ 6043141 w 6043141"/>
              <a:gd name="connsiteY29" fmla="*/ 3504120 h 4312763"/>
              <a:gd name="connsiteX30" fmla="*/ 6043141 w 6043141"/>
              <a:gd name="connsiteY30" fmla="*/ 2824860 h 4312763"/>
              <a:gd name="connsiteX31" fmla="*/ 6043141 w 6043141"/>
              <a:gd name="connsiteY31" fmla="*/ 2274983 h 4312763"/>
              <a:gd name="connsiteX32" fmla="*/ 6043141 w 6043141"/>
              <a:gd name="connsiteY32" fmla="*/ 1660414 h 4312763"/>
              <a:gd name="connsiteX33" fmla="*/ 6043141 w 6043141"/>
              <a:gd name="connsiteY33" fmla="*/ 981154 h 4312763"/>
              <a:gd name="connsiteX34" fmla="*/ 6043141 w 6043141"/>
              <a:gd name="connsiteY34" fmla="*/ 269548 h 4312763"/>
              <a:gd name="connsiteX35" fmla="*/ 269548 w 6043141"/>
              <a:gd name="connsiteY35" fmla="*/ 1078191 h 4312763"/>
              <a:gd name="connsiteX36" fmla="*/ 539096 w 6043141"/>
              <a:gd name="connsiteY36" fmla="*/ 808643 h 4312763"/>
              <a:gd name="connsiteX37" fmla="*/ 404322 w 6043141"/>
              <a:gd name="connsiteY37" fmla="*/ 673869 h 4312763"/>
              <a:gd name="connsiteX38" fmla="*/ 269548 w 6043141"/>
              <a:gd name="connsiteY38" fmla="*/ 808643 h 4312763"/>
              <a:gd name="connsiteX39" fmla="*/ 269548 w 6043141"/>
              <a:gd name="connsiteY39" fmla="*/ 1078191 h 4312763"/>
              <a:gd name="connsiteX0" fmla="*/ 269548 w 6043141"/>
              <a:gd name="connsiteY0" fmla="*/ 1078191 h 4312763"/>
              <a:gd name="connsiteX1" fmla="*/ 539096 w 6043141"/>
              <a:gd name="connsiteY1" fmla="*/ 808643 h 4312763"/>
              <a:gd name="connsiteX2" fmla="*/ 404322 w 6043141"/>
              <a:gd name="connsiteY2" fmla="*/ 673869 h 4312763"/>
              <a:gd name="connsiteX3" fmla="*/ 269548 w 6043141"/>
              <a:gd name="connsiteY3" fmla="*/ 808643 h 4312763"/>
              <a:gd name="connsiteX4" fmla="*/ 269548 w 6043141"/>
              <a:gd name="connsiteY4" fmla="*/ 1078191 h 4312763"/>
              <a:gd name="connsiteX5" fmla="*/ 5773593 w 6043141"/>
              <a:gd name="connsiteY5" fmla="*/ 539095 h 4312763"/>
              <a:gd name="connsiteX6" fmla="*/ 6043141 w 6043141"/>
              <a:gd name="connsiteY6" fmla="*/ 269547 h 4312763"/>
              <a:gd name="connsiteX7" fmla="*/ 5773593 w 6043141"/>
              <a:gd name="connsiteY7" fmla="*/ -1 h 4312763"/>
              <a:gd name="connsiteX8" fmla="*/ 5504045 w 6043141"/>
              <a:gd name="connsiteY8" fmla="*/ 269547 h 4312763"/>
              <a:gd name="connsiteX9" fmla="*/ 5638819 w 6043141"/>
              <a:gd name="connsiteY9" fmla="*/ 404321 h 4312763"/>
              <a:gd name="connsiteX10" fmla="*/ 5773593 w 6043141"/>
              <a:gd name="connsiteY10" fmla="*/ 269547 h 4312763"/>
              <a:gd name="connsiteX11" fmla="*/ 5773593 w 6043141"/>
              <a:gd name="connsiteY11" fmla="*/ 539095 h 4312763"/>
              <a:gd name="connsiteX0" fmla="*/ 0 w 6043141"/>
              <a:gd name="connsiteY0" fmla="*/ 808643 h 4312763"/>
              <a:gd name="connsiteX1" fmla="*/ 269548 w 6043141"/>
              <a:gd name="connsiteY1" fmla="*/ 539095 h 4312763"/>
              <a:gd name="connsiteX2" fmla="*/ 871515 w 6043141"/>
              <a:gd name="connsiteY2" fmla="*/ 539095 h 4312763"/>
              <a:gd name="connsiteX3" fmla="*/ 1473483 w 6043141"/>
              <a:gd name="connsiteY3" fmla="*/ 539095 h 4312763"/>
              <a:gd name="connsiteX4" fmla="*/ 2127795 w 6043141"/>
              <a:gd name="connsiteY4" fmla="*/ 539095 h 4312763"/>
              <a:gd name="connsiteX5" fmla="*/ 2625072 w 6043141"/>
              <a:gd name="connsiteY5" fmla="*/ 539095 h 4312763"/>
              <a:gd name="connsiteX6" fmla="*/ 3174694 w 6043141"/>
              <a:gd name="connsiteY6" fmla="*/ 539095 h 4312763"/>
              <a:gd name="connsiteX7" fmla="*/ 3724317 w 6043141"/>
              <a:gd name="connsiteY7" fmla="*/ 539095 h 4312763"/>
              <a:gd name="connsiteX8" fmla="*/ 4221594 w 6043141"/>
              <a:gd name="connsiteY8" fmla="*/ 539095 h 4312763"/>
              <a:gd name="connsiteX9" fmla="*/ 4823561 w 6043141"/>
              <a:gd name="connsiteY9" fmla="*/ 539095 h 4312763"/>
              <a:gd name="connsiteX10" fmla="*/ 5504046 w 6043141"/>
              <a:gd name="connsiteY10" fmla="*/ 539095 h 4312763"/>
              <a:gd name="connsiteX11" fmla="*/ 5504046 w 6043141"/>
              <a:gd name="connsiteY11" fmla="*/ 269548 h 4312763"/>
              <a:gd name="connsiteX12" fmla="*/ 5773594 w 6043141"/>
              <a:gd name="connsiteY12" fmla="*/ 0 h 4312763"/>
              <a:gd name="connsiteX13" fmla="*/ 6043142 w 6043141"/>
              <a:gd name="connsiteY13" fmla="*/ 269548 h 4312763"/>
              <a:gd name="connsiteX14" fmla="*/ 6043141 w 6043141"/>
              <a:gd name="connsiteY14" fmla="*/ 3504120 h 4312763"/>
              <a:gd name="connsiteX15" fmla="*/ 5773593 w 6043141"/>
              <a:gd name="connsiteY15" fmla="*/ 3773668 h 4312763"/>
              <a:gd name="connsiteX16" fmla="*/ 5066936 w 6043141"/>
              <a:gd name="connsiteY16" fmla="*/ 3773668 h 4312763"/>
              <a:gd name="connsiteX17" fmla="*/ 4412624 w 6043141"/>
              <a:gd name="connsiteY17" fmla="*/ 3773668 h 4312763"/>
              <a:gd name="connsiteX18" fmla="*/ 3758311 w 6043141"/>
              <a:gd name="connsiteY18" fmla="*/ 3773668 h 4312763"/>
              <a:gd name="connsiteX19" fmla="*/ 3103999 w 6043141"/>
              <a:gd name="connsiteY19" fmla="*/ 3773668 h 4312763"/>
              <a:gd name="connsiteX20" fmla="*/ 2397342 w 6043141"/>
              <a:gd name="connsiteY20" fmla="*/ 3773668 h 4312763"/>
              <a:gd name="connsiteX21" fmla="*/ 1743030 w 6043141"/>
              <a:gd name="connsiteY21" fmla="*/ 3773668 h 4312763"/>
              <a:gd name="connsiteX22" fmla="*/ 1245752 w 6043141"/>
              <a:gd name="connsiteY22" fmla="*/ 3773668 h 4312763"/>
              <a:gd name="connsiteX23" fmla="*/ 539095 w 6043141"/>
              <a:gd name="connsiteY23" fmla="*/ 3773668 h 4312763"/>
              <a:gd name="connsiteX24" fmla="*/ 539095 w 6043141"/>
              <a:gd name="connsiteY24" fmla="*/ 4043215 h 4312763"/>
              <a:gd name="connsiteX25" fmla="*/ 269547 w 6043141"/>
              <a:gd name="connsiteY25" fmla="*/ 4312763 h 4312763"/>
              <a:gd name="connsiteX26" fmla="*/ -1 w 6043141"/>
              <a:gd name="connsiteY26" fmla="*/ 4043215 h 4312763"/>
              <a:gd name="connsiteX27" fmla="*/ 0 w 6043141"/>
              <a:gd name="connsiteY27" fmla="*/ 808643 h 4312763"/>
              <a:gd name="connsiteX28" fmla="*/ 5504046 w 6043141"/>
              <a:gd name="connsiteY28" fmla="*/ 539095 h 4312763"/>
              <a:gd name="connsiteX29" fmla="*/ 5773593 w 6043141"/>
              <a:gd name="connsiteY29" fmla="*/ 539095 h 4312763"/>
              <a:gd name="connsiteX30" fmla="*/ 6043141 w 6043141"/>
              <a:gd name="connsiteY30" fmla="*/ 269547 h 4312763"/>
              <a:gd name="connsiteX31" fmla="*/ 5773593 w 6043141"/>
              <a:gd name="connsiteY31" fmla="*/ 539095 h 4312763"/>
              <a:gd name="connsiteX32" fmla="*/ 5773593 w 6043141"/>
              <a:gd name="connsiteY32" fmla="*/ 269548 h 4312763"/>
              <a:gd name="connsiteX33" fmla="*/ 5638819 w 6043141"/>
              <a:gd name="connsiteY33" fmla="*/ 404322 h 4312763"/>
              <a:gd name="connsiteX34" fmla="*/ 5504045 w 6043141"/>
              <a:gd name="connsiteY34" fmla="*/ 269548 h 4312763"/>
              <a:gd name="connsiteX35" fmla="*/ 269548 w 6043141"/>
              <a:gd name="connsiteY35" fmla="*/ 1078191 h 4312763"/>
              <a:gd name="connsiteX36" fmla="*/ 269548 w 6043141"/>
              <a:gd name="connsiteY36" fmla="*/ 808643 h 4312763"/>
              <a:gd name="connsiteX37" fmla="*/ 404322 w 6043141"/>
              <a:gd name="connsiteY37" fmla="*/ 673869 h 4312763"/>
              <a:gd name="connsiteX38" fmla="*/ 539096 w 6043141"/>
              <a:gd name="connsiteY38" fmla="*/ 808643 h 4312763"/>
              <a:gd name="connsiteX39" fmla="*/ 269548 w 6043141"/>
              <a:gd name="connsiteY39" fmla="*/ 1078191 h 4312763"/>
              <a:gd name="connsiteX40" fmla="*/ 0 w 6043141"/>
              <a:gd name="connsiteY40" fmla="*/ 808643 h 4312763"/>
              <a:gd name="connsiteX41" fmla="*/ 539095 w 6043141"/>
              <a:gd name="connsiteY41" fmla="*/ 808643 h 4312763"/>
              <a:gd name="connsiteX42" fmla="*/ 539095 w 6043141"/>
              <a:gd name="connsiteY42" fmla="*/ 1342348 h 4312763"/>
              <a:gd name="connsiteX43" fmla="*/ 539095 w 6043141"/>
              <a:gd name="connsiteY43" fmla="*/ 1846402 h 4312763"/>
              <a:gd name="connsiteX44" fmla="*/ 539095 w 6043141"/>
              <a:gd name="connsiteY44" fmla="*/ 2498707 h 4312763"/>
              <a:gd name="connsiteX45" fmla="*/ 539095 w 6043141"/>
              <a:gd name="connsiteY45" fmla="*/ 3121363 h 4312763"/>
              <a:gd name="connsiteX46" fmla="*/ 539095 w 6043141"/>
              <a:gd name="connsiteY46" fmla="*/ 3773668 h 431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043141" h="4312763" stroke="0" extrusionOk="0">
                <a:moveTo>
                  <a:pt x="6043141" y="269548"/>
                </a:moveTo>
                <a:cubicBezTo>
                  <a:pt x="6024065" y="406202"/>
                  <a:pt x="5923862" y="519230"/>
                  <a:pt x="5773593" y="539096"/>
                </a:cubicBezTo>
                <a:cubicBezTo>
                  <a:pt x="5783736" y="418605"/>
                  <a:pt x="5786039" y="368781"/>
                  <a:pt x="5773593" y="269548"/>
                </a:cubicBezTo>
                <a:cubicBezTo>
                  <a:pt x="5762994" y="330960"/>
                  <a:pt x="5716239" y="405131"/>
                  <a:pt x="5638819" y="404322"/>
                </a:cubicBezTo>
                <a:cubicBezTo>
                  <a:pt x="5556581" y="392040"/>
                  <a:pt x="5495006" y="332634"/>
                  <a:pt x="5504045" y="269548"/>
                </a:cubicBezTo>
                <a:cubicBezTo>
                  <a:pt x="5500276" y="343810"/>
                  <a:pt x="5516417" y="455855"/>
                  <a:pt x="5504046" y="539095"/>
                </a:cubicBezTo>
                <a:cubicBezTo>
                  <a:pt x="5228151" y="516702"/>
                  <a:pt x="4939524" y="503893"/>
                  <a:pt x="4745044" y="539095"/>
                </a:cubicBezTo>
                <a:cubicBezTo>
                  <a:pt x="4550564" y="574297"/>
                  <a:pt x="4314489" y="518407"/>
                  <a:pt x="4143077" y="539095"/>
                </a:cubicBezTo>
                <a:cubicBezTo>
                  <a:pt x="3971665" y="559783"/>
                  <a:pt x="3706002" y="549027"/>
                  <a:pt x="3541109" y="539095"/>
                </a:cubicBezTo>
                <a:cubicBezTo>
                  <a:pt x="3376216" y="529163"/>
                  <a:pt x="2982213" y="513061"/>
                  <a:pt x="2782107" y="539095"/>
                </a:cubicBezTo>
                <a:cubicBezTo>
                  <a:pt x="2582001" y="565129"/>
                  <a:pt x="2366304" y="544170"/>
                  <a:pt x="2023105" y="539095"/>
                </a:cubicBezTo>
                <a:cubicBezTo>
                  <a:pt x="1679906" y="534020"/>
                  <a:pt x="1654962" y="527278"/>
                  <a:pt x="1525828" y="539095"/>
                </a:cubicBezTo>
                <a:cubicBezTo>
                  <a:pt x="1396694" y="550912"/>
                  <a:pt x="1115625" y="571229"/>
                  <a:pt x="871515" y="539095"/>
                </a:cubicBezTo>
                <a:cubicBezTo>
                  <a:pt x="627405" y="506961"/>
                  <a:pt x="520303" y="528495"/>
                  <a:pt x="269548" y="539095"/>
                </a:cubicBezTo>
                <a:cubicBezTo>
                  <a:pt x="109475" y="554901"/>
                  <a:pt x="5144" y="679610"/>
                  <a:pt x="0" y="808643"/>
                </a:cubicBezTo>
                <a:cubicBezTo>
                  <a:pt x="12447" y="1086419"/>
                  <a:pt x="-33223" y="1187738"/>
                  <a:pt x="0" y="1520249"/>
                </a:cubicBezTo>
                <a:cubicBezTo>
                  <a:pt x="33223" y="1852760"/>
                  <a:pt x="9485" y="1995943"/>
                  <a:pt x="0" y="2167163"/>
                </a:cubicBezTo>
                <a:cubicBezTo>
                  <a:pt x="-9485" y="2338383"/>
                  <a:pt x="-11786" y="2518918"/>
                  <a:pt x="0" y="2846423"/>
                </a:cubicBezTo>
                <a:cubicBezTo>
                  <a:pt x="11786" y="3173928"/>
                  <a:pt x="-25984" y="3637762"/>
                  <a:pt x="0" y="4043215"/>
                </a:cubicBezTo>
                <a:cubicBezTo>
                  <a:pt x="-13410" y="4180636"/>
                  <a:pt x="146991" y="4325731"/>
                  <a:pt x="269548" y="4312763"/>
                </a:cubicBezTo>
                <a:cubicBezTo>
                  <a:pt x="425662" y="4305683"/>
                  <a:pt x="547598" y="4193148"/>
                  <a:pt x="539096" y="4043215"/>
                </a:cubicBezTo>
                <a:cubicBezTo>
                  <a:pt x="539738" y="3948971"/>
                  <a:pt x="526267" y="3857453"/>
                  <a:pt x="539095" y="3773668"/>
                </a:cubicBezTo>
                <a:cubicBezTo>
                  <a:pt x="768673" y="3779073"/>
                  <a:pt x="1021832" y="3802047"/>
                  <a:pt x="1245752" y="3773668"/>
                </a:cubicBezTo>
                <a:cubicBezTo>
                  <a:pt x="1469672" y="3745289"/>
                  <a:pt x="1755692" y="3778074"/>
                  <a:pt x="1900064" y="3773668"/>
                </a:cubicBezTo>
                <a:cubicBezTo>
                  <a:pt x="2044436" y="3769262"/>
                  <a:pt x="2312327" y="3754927"/>
                  <a:pt x="2606722" y="3773668"/>
                </a:cubicBezTo>
                <a:cubicBezTo>
                  <a:pt x="2901117" y="3792409"/>
                  <a:pt x="3001293" y="3744247"/>
                  <a:pt x="3208689" y="3773668"/>
                </a:cubicBezTo>
                <a:cubicBezTo>
                  <a:pt x="3416085" y="3803089"/>
                  <a:pt x="3769721" y="3758572"/>
                  <a:pt x="3915346" y="3773668"/>
                </a:cubicBezTo>
                <a:cubicBezTo>
                  <a:pt x="4060971" y="3788764"/>
                  <a:pt x="4479886" y="3775724"/>
                  <a:pt x="4622003" y="3773668"/>
                </a:cubicBezTo>
                <a:cubicBezTo>
                  <a:pt x="4764120" y="3771612"/>
                  <a:pt x="5370261" y="3742617"/>
                  <a:pt x="5773593" y="3773668"/>
                </a:cubicBezTo>
                <a:cubicBezTo>
                  <a:pt x="5910257" y="3776473"/>
                  <a:pt x="6043896" y="3644121"/>
                  <a:pt x="6043141" y="3504120"/>
                </a:cubicBezTo>
                <a:cubicBezTo>
                  <a:pt x="6039509" y="3245722"/>
                  <a:pt x="6076630" y="3133988"/>
                  <a:pt x="6043141" y="2824860"/>
                </a:cubicBezTo>
                <a:cubicBezTo>
                  <a:pt x="6009652" y="2515732"/>
                  <a:pt x="6049730" y="2425624"/>
                  <a:pt x="6043141" y="2274983"/>
                </a:cubicBezTo>
                <a:cubicBezTo>
                  <a:pt x="6036552" y="2124342"/>
                  <a:pt x="6030729" y="1799556"/>
                  <a:pt x="6043141" y="1660414"/>
                </a:cubicBezTo>
                <a:cubicBezTo>
                  <a:pt x="6055553" y="1521272"/>
                  <a:pt x="6068646" y="1159601"/>
                  <a:pt x="6043141" y="981154"/>
                </a:cubicBezTo>
                <a:cubicBezTo>
                  <a:pt x="6017636" y="802707"/>
                  <a:pt x="6014861" y="586158"/>
                  <a:pt x="6043141" y="269548"/>
                </a:cubicBezTo>
                <a:close/>
                <a:moveTo>
                  <a:pt x="269548" y="1078191"/>
                </a:moveTo>
                <a:cubicBezTo>
                  <a:pt x="412422" y="1077816"/>
                  <a:pt x="535773" y="951236"/>
                  <a:pt x="539096" y="808643"/>
                </a:cubicBezTo>
                <a:cubicBezTo>
                  <a:pt x="542718" y="736460"/>
                  <a:pt x="485982" y="663730"/>
                  <a:pt x="404322" y="673869"/>
                </a:cubicBezTo>
                <a:cubicBezTo>
                  <a:pt x="319304" y="672819"/>
                  <a:pt x="273387" y="746046"/>
                  <a:pt x="269548" y="808643"/>
                </a:cubicBezTo>
                <a:cubicBezTo>
                  <a:pt x="262534" y="883420"/>
                  <a:pt x="258463" y="1019881"/>
                  <a:pt x="269548" y="1078191"/>
                </a:cubicBezTo>
                <a:close/>
              </a:path>
              <a:path w="6043141" h="4312763" fill="darkenLess" stroke="0" extrusionOk="0">
                <a:moveTo>
                  <a:pt x="269548" y="1078191"/>
                </a:moveTo>
                <a:cubicBezTo>
                  <a:pt x="416477" y="1087170"/>
                  <a:pt x="535123" y="956924"/>
                  <a:pt x="539096" y="808643"/>
                </a:cubicBezTo>
                <a:cubicBezTo>
                  <a:pt x="529250" y="736405"/>
                  <a:pt x="489462" y="687151"/>
                  <a:pt x="404322" y="673869"/>
                </a:cubicBezTo>
                <a:cubicBezTo>
                  <a:pt x="329914" y="661458"/>
                  <a:pt x="270722" y="742255"/>
                  <a:pt x="269548" y="808643"/>
                </a:cubicBezTo>
                <a:cubicBezTo>
                  <a:pt x="256697" y="863218"/>
                  <a:pt x="266210" y="1004867"/>
                  <a:pt x="269548" y="1078191"/>
                </a:cubicBezTo>
                <a:close/>
                <a:moveTo>
                  <a:pt x="5773593" y="539095"/>
                </a:moveTo>
                <a:cubicBezTo>
                  <a:pt x="5900946" y="524867"/>
                  <a:pt x="6046476" y="433919"/>
                  <a:pt x="6043141" y="269547"/>
                </a:cubicBezTo>
                <a:cubicBezTo>
                  <a:pt x="6015890" y="130527"/>
                  <a:pt x="5930604" y="17861"/>
                  <a:pt x="5773593" y="-1"/>
                </a:cubicBezTo>
                <a:cubicBezTo>
                  <a:pt x="5639159" y="2938"/>
                  <a:pt x="5506133" y="147298"/>
                  <a:pt x="5504045" y="269547"/>
                </a:cubicBezTo>
                <a:cubicBezTo>
                  <a:pt x="5504722" y="354905"/>
                  <a:pt x="5562052" y="406869"/>
                  <a:pt x="5638819" y="404321"/>
                </a:cubicBezTo>
                <a:cubicBezTo>
                  <a:pt x="5718557" y="410847"/>
                  <a:pt x="5769362" y="343890"/>
                  <a:pt x="5773593" y="269547"/>
                </a:cubicBezTo>
                <a:cubicBezTo>
                  <a:pt x="5770312" y="326426"/>
                  <a:pt x="5775074" y="482373"/>
                  <a:pt x="5773593" y="539095"/>
                </a:cubicBezTo>
                <a:close/>
              </a:path>
              <a:path w="6043141" h="4312763" fill="none" extrusionOk="0">
                <a:moveTo>
                  <a:pt x="0" y="808643"/>
                </a:moveTo>
                <a:cubicBezTo>
                  <a:pt x="1617" y="669867"/>
                  <a:pt x="131309" y="538910"/>
                  <a:pt x="269548" y="539095"/>
                </a:cubicBezTo>
                <a:cubicBezTo>
                  <a:pt x="506576" y="544827"/>
                  <a:pt x="621976" y="536537"/>
                  <a:pt x="871515" y="539095"/>
                </a:cubicBezTo>
                <a:cubicBezTo>
                  <a:pt x="1121054" y="541653"/>
                  <a:pt x="1290527" y="532570"/>
                  <a:pt x="1473483" y="539095"/>
                </a:cubicBezTo>
                <a:cubicBezTo>
                  <a:pt x="1656439" y="545620"/>
                  <a:pt x="1828816" y="564574"/>
                  <a:pt x="2127795" y="539095"/>
                </a:cubicBezTo>
                <a:cubicBezTo>
                  <a:pt x="2426774" y="513616"/>
                  <a:pt x="2506443" y="523693"/>
                  <a:pt x="2625072" y="539095"/>
                </a:cubicBezTo>
                <a:cubicBezTo>
                  <a:pt x="2743701" y="554497"/>
                  <a:pt x="2915426" y="530641"/>
                  <a:pt x="3174694" y="539095"/>
                </a:cubicBezTo>
                <a:cubicBezTo>
                  <a:pt x="3433962" y="547549"/>
                  <a:pt x="3529409" y="540446"/>
                  <a:pt x="3724317" y="539095"/>
                </a:cubicBezTo>
                <a:cubicBezTo>
                  <a:pt x="3919225" y="537744"/>
                  <a:pt x="4064050" y="516004"/>
                  <a:pt x="4221594" y="539095"/>
                </a:cubicBezTo>
                <a:cubicBezTo>
                  <a:pt x="4379138" y="562186"/>
                  <a:pt x="4642139" y="546503"/>
                  <a:pt x="4823561" y="539095"/>
                </a:cubicBezTo>
                <a:cubicBezTo>
                  <a:pt x="5004983" y="531687"/>
                  <a:pt x="5289993" y="535059"/>
                  <a:pt x="5504046" y="539095"/>
                </a:cubicBezTo>
                <a:cubicBezTo>
                  <a:pt x="5497458" y="443801"/>
                  <a:pt x="5504907" y="360135"/>
                  <a:pt x="5504046" y="269548"/>
                </a:cubicBezTo>
                <a:cubicBezTo>
                  <a:pt x="5535520" y="131009"/>
                  <a:pt x="5648573" y="-8956"/>
                  <a:pt x="5773594" y="0"/>
                </a:cubicBezTo>
                <a:cubicBezTo>
                  <a:pt x="5930277" y="-12031"/>
                  <a:pt x="6024050" y="144983"/>
                  <a:pt x="6043142" y="269548"/>
                </a:cubicBezTo>
                <a:cubicBezTo>
                  <a:pt x="6097135" y="1367412"/>
                  <a:pt x="5883016" y="2567913"/>
                  <a:pt x="6043141" y="3504120"/>
                </a:cubicBezTo>
                <a:cubicBezTo>
                  <a:pt x="6040050" y="3631363"/>
                  <a:pt x="5928703" y="3808163"/>
                  <a:pt x="5773593" y="3773668"/>
                </a:cubicBezTo>
                <a:cubicBezTo>
                  <a:pt x="5546650" y="3803165"/>
                  <a:pt x="5295118" y="3766029"/>
                  <a:pt x="5066936" y="3773668"/>
                </a:cubicBezTo>
                <a:cubicBezTo>
                  <a:pt x="4838754" y="3781307"/>
                  <a:pt x="4715337" y="3771267"/>
                  <a:pt x="4412624" y="3773668"/>
                </a:cubicBezTo>
                <a:cubicBezTo>
                  <a:pt x="4109911" y="3776069"/>
                  <a:pt x="4029891" y="3798392"/>
                  <a:pt x="3758311" y="3773668"/>
                </a:cubicBezTo>
                <a:cubicBezTo>
                  <a:pt x="3486731" y="3748944"/>
                  <a:pt x="3294687" y="3784061"/>
                  <a:pt x="3103999" y="3773668"/>
                </a:cubicBezTo>
                <a:cubicBezTo>
                  <a:pt x="2913311" y="3763275"/>
                  <a:pt x="2564508" y="3806153"/>
                  <a:pt x="2397342" y="3773668"/>
                </a:cubicBezTo>
                <a:cubicBezTo>
                  <a:pt x="2230176" y="3741183"/>
                  <a:pt x="1906607" y="3748603"/>
                  <a:pt x="1743030" y="3773668"/>
                </a:cubicBezTo>
                <a:cubicBezTo>
                  <a:pt x="1579453" y="3798733"/>
                  <a:pt x="1391595" y="3793569"/>
                  <a:pt x="1245752" y="3773668"/>
                </a:cubicBezTo>
                <a:cubicBezTo>
                  <a:pt x="1099909" y="3753767"/>
                  <a:pt x="721766" y="3793895"/>
                  <a:pt x="539095" y="3773668"/>
                </a:cubicBezTo>
                <a:cubicBezTo>
                  <a:pt x="548962" y="3833050"/>
                  <a:pt x="542473" y="3948504"/>
                  <a:pt x="539095" y="4043215"/>
                </a:cubicBezTo>
                <a:cubicBezTo>
                  <a:pt x="549752" y="4219637"/>
                  <a:pt x="422161" y="4312681"/>
                  <a:pt x="269547" y="4312763"/>
                </a:cubicBezTo>
                <a:cubicBezTo>
                  <a:pt x="143027" y="4324570"/>
                  <a:pt x="-17916" y="4219454"/>
                  <a:pt x="-1" y="4043215"/>
                </a:cubicBezTo>
                <a:cubicBezTo>
                  <a:pt x="-99990" y="3156711"/>
                  <a:pt x="-79839" y="1780932"/>
                  <a:pt x="0" y="808643"/>
                </a:cubicBezTo>
                <a:close/>
                <a:moveTo>
                  <a:pt x="5504046" y="539095"/>
                </a:moveTo>
                <a:cubicBezTo>
                  <a:pt x="5568878" y="549020"/>
                  <a:pt x="5665995" y="548356"/>
                  <a:pt x="5773593" y="539095"/>
                </a:cubicBezTo>
                <a:cubicBezTo>
                  <a:pt x="5924150" y="546123"/>
                  <a:pt x="6052641" y="416531"/>
                  <a:pt x="6043141" y="269547"/>
                </a:cubicBezTo>
                <a:moveTo>
                  <a:pt x="5773593" y="539095"/>
                </a:moveTo>
                <a:cubicBezTo>
                  <a:pt x="5779050" y="479203"/>
                  <a:pt x="5787046" y="401309"/>
                  <a:pt x="5773593" y="269548"/>
                </a:cubicBezTo>
                <a:cubicBezTo>
                  <a:pt x="5770483" y="345699"/>
                  <a:pt x="5716712" y="411737"/>
                  <a:pt x="5638819" y="404322"/>
                </a:cubicBezTo>
                <a:cubicBezTo>
                  <a:pt x="5568568" y="419137"/>
                  <a:pt x="5503901" y="350131"/>
                  <a:pt x="5504045" y="269548"/>
                </a:cubicBezTo>
                <a:moveTo>
                  <a:pt x="269548" y="1078191"/>
                </a:moveTo>
                <a:cubicBezTo>
                  <a:pt x="280055" y="985315"/>
                  <a:pt x="260156" y="879955"/>
                  <a:pt x="269548" y="808643"/>
                </a:cubicBezTo>
                <a:cubicBezTo>
                  <a:pt x="261136" y="730142"/>
                  <a:pt x="324672" y="664810"/>
                  <a:pt x="404322" y="673869"/>
                </a:cubicBezTo>
                <a:cubicBezTo>
                  <a:pt x="472242" y="666148"/>
                  <a:pt x="536698" y="728307"/>
                  <a:pt x="539096" y="808643"/>
                </a:cubicBezTo>
                <a:cubicBezTo>
                  <a:pt x="565137" y="969857"/>
                  <a:pt x="413660" y="1049503"/>
                  <a:pt x="269548" y="1078191"/>
                </a:cubicBezTo>
                <a:cubicBezTo>
                  <a:pt x="99959" y="1055417"/>
                  <a:pt x="-12506" y="949688"/>
                  <a:pt x="0" y="808643"/>
                </a:cubicBezTo>
                <a:moveTo>
                  <a:pt x="539095" y="808643"/>
                </a:moveTo>
                <a:cubicBezTo>
                  <a:pt x="513074" y="919228"/>
                  <a:pt x="565439" y="1121842"/>
                  <a:pt x="539095" y="1342348"/>
                </a:cubicBezTo>
                <a:cubicBezTo>
                  <a:pt x="512751" y="1562854"/>
                  <a:pt x="520579" y="1619437"/>
                  <a:pt x="539095" y="1846402"/>
                </a:cubicBezTo>
                <a:cubicBezTo>
                  <a:pt x="557611" y="2073367"/>
                  <a:pt x="543855" y="2244771"/>
                  <a:pt x="539095" y="2498707"/>
                </a:cubicBezTo>
                <a:cubicBezTo>
                  <a:pt x="534335" y="2752644"/>
                  <a:pt x="517977" y="2984495"/>
                  <a:pt x="539095" y="3121363"/>
                </a:cubicBezTo>
                <a:cubicBezTo>
                  <a:pt x="560213" y="3258231"/>
                  <a:pt x="515047" y="3493265"/>
                  <a:pt x="539095" y="3773668"/>
                </a:cubicBezTo>
              </a:path>
              <a:path w="6043141" h="4312763" fill="none" stroke="0" extrusionOk="0">
                <a:moveTo>
                  <a:pt x="0" y="808643"/>
                </a:moveTo>
                <a:cubicBezTo>
                  <a:pt x="7275" y="661542"/>
                  <a:pt x="149795" y="555071"/>
                  <a:pt x="269548" y="539095"/>
                </a:cubicBezTo>
                <a:cubicBezTo>
                  <a:pt x="512381" y="513161"/>
                  <a:pt x="634779" y="544962"/>
                  <a:pt x="819170" y="539095"/>
                </a:cubicBezTo>
                <a:cubicBezTo>
                  <a:pt x="1003561" y="533228"/>
                  <a:pt x="1266046" y="552095"/>
                  <a:pt x="1421138" y="539095"/>
                </a:cubicBezTo>
                <a:cubicBezTo>
                  <a:pt x="1576230" y="526095"/>
                  <a:pt x="1793745" y="513910"/>
                  <a:pt x="2075450" y="539095"/>
                </a:cubicBezTo>
                <a:cubicBezTo>
                  <a:pt x="2357155" y="564280"/>
                  <a:pt x="2413185" y="541529"/>
                  <a:pt x="2572727" y="539095"/>
                </a:cubicBezTo>
                <a:cubicBezTo>
                  <a:pt x="2732269" y="536661"/>
                  <a:pt x="2883385" y="563409"/>
                  <a:pt x="3070004" y="539095"/>
                </a:cubicBezTo>
                <a:cubicBezTo>
                  <a:pt x="3256623" y="514781"/>
                  <a:pt x="3487437" y="538705"/>
                  <a:pt x="3829007" y="539095"/>
                </a:cubicBezTo>
                <a:cubicBezTo>
                  <a:pt x="4170577" y="539485"/>
                  <a:pt x="4235355" y="545843"/>
                  <a:pt x="4378629" y="539095"/>
                </a:cubicBezTo>
                <a:cubicBezTo>
                  <a:pt x="4521903" y="532347"/>
                  <a:pt x="5171634" y="559690"/>
                  <a:pt x="5504046" y="539095"/>
                </a:cubicBezTo>
                <a:cubicBezTo>
                  <a:pt x="5505281" y="482750"/>
                  <a:pt x="5500694" y="378092"/>
                  <a:pt x="5504046" y="269548"/>
                </a:cubicBezTo>
                <a:cubicBezTo>
                  <a:pt x="5530101" y="131966"/>
                  <a:pt x="5598849" y="4292"/>
                  <a:pt x="5773594" y="0"/>
                </a:cubicBezTo>
                <a:cubicBezTo>
                  <a:pt x="5951558" y="6739"/>
                  <a:pt x="6048155" y="151640"/>
                  <a:pt x="6043142" y="269548"/>
                </a:cubicBezTo>
                <a:cubicBezTo>
                  <a:pt x="6066740" y="1331367"/>
                  <a:pt x="6003812" y="2379568"/>
                  <a:pt x="6043141" y="3504120"/>
                </a:cubicBezTo>
                <a:cubicBezTo>
                  <a:pt x="6052610" y="3642019"/>
                  <a:pt x="5911989" y="3771210"/>
                  <a:pt x="5773593" y="3773668"/>
                </a:cubicBezTo>
                <a:cubicBezTo>
                  <a:pt x="5602816" y="3748428"/>
                  <a:pt x="5474138" y="3784867"/>
                  <a:pt x="5223971" y="3773668"/>
                </a:cubicBezTo>
                <a:cubicBezTo>
                  <a:pt x="4973804" y="3762469"/>
                  <a:pt x="4842737" y="3752470"/>
                  <a:pt x="4726693" y="3773668"/>
                </a:cubicBezTo>
                <a:cubicBezTo>
                  <a:pt x="4610649" y="3794866"/>
                  <a:pt x="4374967" y="3784146"/>
                  <a:pt x="4124726" y="3773668"/>
                </a:cubicBezTo>
                <a:cubicBezTo>
                  <a:pt x="3874485" y="3763190"/>
                  <a:pt x="3739154" y="3792340"/>
                  <a:pt x="3575104" y="3773668"/>
                </a:cubicBezTo>
                <a:cubicBezTo>
                  <a:pt x="3411054" y="3754996"/>
                  <a:pt x="3064026" y="3765965"/>
                  <a:pt x="2920792" y="3773668"/>
                </a:cubicBezTo>
                <a:cubicBezTo>
                  <a:pt x="2777558" y="3781371"/>
                  <a:pt x="2518418" y="3788161"/>
                  <a:pt x="2161789" y="3773668"/>
                </a:cubicBezTo>
                <a:cubicBezTo>
                  <a:pt x="1805160" y="3759175"/>
                  <a:pt x="1830991" y="3767253"/>
                  <a:pt x="1559822" y="3773668"/>
                </a:cubicBezTo>
                <a:cubicBezTo>
                  <a:pt x="1288653" y="3780083"/>
                  <a:pt x="846358" y="3769447"/>
                  <a:pt x="539095" y="3773668"/>
                </a:cubicBezTo>
                <a:cubicBezTo>
                  <a:pt x="545289" y="3865929"/>
                  <a:pt x="547722" y="3912820"/>
                  <a:pt x="539095" y="4043215"/>
                </a:cubicBezTo>
                <a:cubicBezTo>
                  <a:pt x="546310" y="4170816"/>
                  <a:pt x="430294" y="4322102"/>
                  <a:pt x="269547" y="4312763"/>
                </a:cubicBezTo>
                <a:cubicBezTo>
                  <a:pt x="151371" y="4324430"/>
                  <a:pt x="-14016" y="4162109"/>
                  <a:pt x="-1" y="4043215"/>
                </a:cubicBezTo>
                <a:cubicBezTo>
                  <a:pt x="45749" y="2940699"/>
                  <a:pt x="-37979" y="1987420"/>
                  <a:pt x="0" y="808643"/>
                </a:cubicBezTo>
                <a:close/>
                <a:moveTo>
                  <a:pt x="5504046" y="539095"/>
                </a:moveTo>
                <a:cubicBezTo>
                  <a:pt x="5576819" y="527267"/>
                  <a:pt x="5657996" y="536720"/>
                  <a:pt x="5773593" y="539095"/>
                </a:cubicBezTo>
                <a:cubicBezTo>
                  <a:pt x="5928476" y="508398"/>
                  <a:pt x="6044303" y="404440"/>
                  <a:pt x="6043141" y="269547"/>
                </a:cubicBezTo>
                <a:moveTo>
                  <a:pt x="5773593" y="539095"/>
                </a:moveTo>
                <a:cubicBezTo>
                  <a:pt x="5776826" y="447505"/>
                  <a:pt x="5771019" y="327762"/>
                  <a:pt x="5773593" y="269548"/>
                </a:cubicBezTo>
                <a:cubicBezTo>
                  <a:pt x="5775401" y="345026"/>
                  <a:pt x="5719580" y="396870"/>
                  <a:pt x="5638819" y="404322"/>
                </a:cubicBezTo>
                <a:cubicBezTo>
                  <a:pt x="5573140" y="399587"/>
                  <a:pt x="5487837" y="352388"/>
                  <a:pt x="5504045" y="269548"/>
                </a:cubicBezTo>
                <a:moveTo>
                  <a:pt x="269548" y="1078191"/>
                </a:moveTo>
                <a:cubicBezTo>
                  <a:pt x="271483" y="959324"/>
                  <a:pt x="272901" y="910369"/>
                  <a:pt x="269548" y="808643"/>
                </a:cubicBezTo>
                <a:cubicBezTo>
                  <a:pt x="283809" y="744355"/>
                  <a:pt x="322596" y="677757"/>
                  <a:pt x="404322" y="673869"/>
                </a:cubicBezTo>
                <a:cubicBezTo>
                  <a:pt x="469587" y="682187"/>
                  <a:pt x="540497" y="736271"/>
                  <a:pt x="539096" y="808643"/>
                </a:cubicBezTo>
                <a:cubicBezTo>
                  <a:pt x="520082" y="933031"/>
                  <a:pt x="453897" y="1078025"/>
                  <a:pt x="269548" y="1078191"/>
                </a:cubicBezTo>
                <a:cubicBezTo>
                  <a:pt x="142974" y="1085448"/>
                  <a:pt x="-2888" y="951245"/>
                  <a:pt x="0" y="808643"/>
                </a:cubicBezTo>
                <a:moveTo>
                  <a:pt x="539095" y="808643"/>
                </a:moveTo>
                <a:cubicBezTo>
                  <a:pt x="533949" y="947815"/>
                  <a:pt x="545553" y="1277940"/>
                  <a:pt x="539095" y="1401648"/>
                </a:cubicBezTo>
                <a:cubicBezTo>
                  <a:pt x="532637" y="1525356"/>
                  <a:pt x="547485" y="1871520"/>
                  <a:pt x="539095" y="2024303"/>
                </a:cubicBezTo>
                <a:cubicBezTo>
                  <a:pt x="530705" y="2177087"/>
                  <a:pt x="509409" y="2426180"/>
                  <a:pt x="539095" y="2676609"/>
                </a:cubicBezTo>
                <a:cubicBezTo>
                  <a:pt x="568781" y="2927038"/>
                  <a:pt x="530716" y="3065941"/>
                  <a:pt x="539095" y="3180663"/>
                </a:cubicBezTo>
                <a:cubicBezTo>
                  <a:pt x="547474" y="3295385"/>
                  <a:pt x="557281" y="3526712"/>
                  <a:pt x="539095" y="3773668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800" b="1" i="0" dirty="0">
                <a:solidFill>
                  <a:schemeClr val="tx1"/>
                </a:solidFill>
                <a:effectLst/>
              </a:rPr>
              <a:t>Naslovnica knjižice koju je 1950.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godine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tiskala američka vlada. Sadržavala je upute građanima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SAD-a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o mjerama koje je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potrebno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provesti u slučaju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nuklearnog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napada.</a:t>
            </a:r>
            <a:endParaRPr lang="hr-HR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99621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vitak: vodoravno 5">
            <a:extLst>
              <a:ext uri="{FF2B5EF4-FFF2-40B4-BE49-F238E27FC236}">
                <a16:creationId xmlns:a16="http://schemas.microsoft.com/office/drawing/2014/main" xmlns="" id="{D7E36ED7-D2A1-41BA-AD6A-2E38E7542FEE}"/>
              </a:ext>
            </a:extLst>
          </p:cNvPr>
          <p:cNvSpPr/>
          <p:nvPr/>
        </p:nvSpPr>
        <p:spPr>
          <a:xfrm>
            <a:off x="405352" y="1517713"/>
            <a:ext cx="3827283" cy="5085763"/>
          </a:xfrm>
          <a:custGeom>
            <a:avLst/>
            <a:gdLst>
              <a:gd name="connsiteX0" fmla="*/ 3827283 w 3827283"/>
              <a:gd name="connsiteY0" fmla="*/ 239205 h 5085763"/>
              <a:gd name="connsiteX1" fmla="*/ 3588078 w 3827283"/>
              <a:gd name="connsiteY1" fmla="*/ 478410 h 5085763"/>
              <a:gd name="connsiteX2" fmla="*/ 3588078 w 3827283"/>
              <a:gd name="connsiteY2" fmla="*/ 239205 h 5085763"/>
              <a:gd name="connsiteX3" fmla="*/ 3468475 w 3827283"/>
              <a:gd name="connsiteY3" fmla="*/ 358808 h 5085763"/>
              <a:gd name="connsiteX4" fmla="*/ 3348872 w 3827283"/>
              <a:gd name="connsiteY4" fmla="*/ 239205 h 5085763"/>
              <a:gd name="connsiteX5" fmla="*/ 3348873 w 3827283"/>
              <a:gd name="connsiteY5" fmla="*/ 478410 h 5085763"/>
              <a:gd name="connsiteX6" fmla="*/ 2664746 w 3827283"/>
              <a:gd name="connsiteY6" fmla="*/ 478410 h 5085763"/>
              <a:gd name="connsiteX7" fmla="*/ 2073909 w 3827283"/>
              <a:gd name="connsiteY7" fmla="*/ 478410 h 5085763"/>
              <a:gd name="connsiteX8" fmla="*/ 1483072 w 3827283"/>
              <a:gd name="connsiteY8" fmla="*/ 478410 h 5085763"/>
              <a:gd name="connsiteX9" fmla="*/ 798945 w 3827283"/>
              <a:gd name="connsiteY9" fmla="*/ 478410 h 5085763"/>
              <a:gd name="connsiteX10" fmla="*/ 239205 w 3827283"/>
              <a:gd name="connsiteY10" fmla="*/ 478410 h 5085763"/>
              <a:gd name="connsiteX11" fmla="*/ 0 w 3827283"/>
              <a:gd name="connsiteY11" fmla="*/ 717615 h 5085763"/>
              <a:gd name="connsiteX12" fmla="*/ 0 w 3827283"/>
              <a:gd name="connsiteY12" fmla="*/ 1323193 h 5085763"/>
              <a:gd name="connsiteX13" fmla="*/ 0 w 3827283"/>
              <a:gd name="connsiteY13" fmla="*/ 1970061 h 5085763"/>
              <a:gd name="connsiteX14" fmla="*/ 0 w 3827283"/>
              <a:gd name="connsiteY14" fmla="*/ 2534350 h 5085763"/>
              <a:gd name="connsiteX15" fmla="*/ 0 w 3827283"/>
              <a:gd name="connsiteY15" fmla="*/ 3222507 h 5085763"/>
              <a:gd name="connsiteX16" fmla="*/ 0 w 3827283"/>
              <a:gd name="connsiteY16" fmla="*/ 3910664 h 5085763"/>
              <a:gd name="connsiteX17" fmla="*/ 0 w 3827283"/>
              <a:gd name="connsiteY17" fmla="*/ 4846558 h 5085763"/>
              <a:gd name="connsiteX18" fmla="*/ 239205 w 3827283"/>
              <a:gd name="connsiteY18" fmla="*/ 5085763 h 5085763"/>
              <a:gd name="connsiteX19" fmla="*/ 478410 w 3827283"/>
              <a:gd name="connsiteY19" fmla="*/ 4846558 h 5085763"/>
              <a:gd name="connsiteX20" fmla="*/ 478410 w 3827283"/>
              <a:gd name="connsiteY20" fmla="*/ 4607353 h 5085763"/>
              <a:gd name="connsiteX21" fmla="*/ 1069247 w 3827283"/>
              <a:gd name="connsiteY21" fmla="*/ 4607353 h 5085763"/>
              <a:gd name="connsiteX22" fmla="*/ 1597890 w 3827283"/>
              <a:gd name="connsiteY22" fmla="*/ 4607353 h 5085763"/>
              <a:gd name="connsiteX23" fmla="*/ 2250921 w 3827283"/>
              <a:gd name="connsiteY23" fmla="*/ 4607353 h 5085763"/>
              <a:gd name="connsiteX24" fmla="*/ 2903951 w 3827283"/>
              <a:gd name="connsiteY24" fmla="*/ 4607353 h 5085763"/>
              <a:gd name="connsiteX25" fmla="*/ 3588078 w 3827283"/>
              <a:gd name="connsiteY25" fmla="*/ 4607353 h 5085763"/>
              <a:gd name="connsiteX26" fmla="*/ 3827283 w 3827283"/>
              <a:gd name="connsiteY26" fmla="*/ 4368148 h 5085763"/>
              <a:gd name="connsiteX27" fmla="*/ 3827283 w 3827283"/>
              <a:gd name="connsiteY27" fmla="*/ 3803859 h 5085763"/>
              <a:gd name="connsiteX28" fmla="*/ 3827283 w 3827283"/>
              <a:gd name="connsiteY28" fmla="*/ 3033123 h 5085763"/>
              <a:gd name="connsiteX29" fmla="*/ 3827283 w 3827283"/>
              <a:gd name="connsiteY29" fmla="*/ 2303677 h 5085763"/>
              <a:gd name="connsiteX30" fmla="*/ 3827283 w 3827283"/>
              <a:gd name="connsiteY30" fmla="*/ 1698098 h 5085763"/>
              <a:gd name="connsiteX31" fmla="*/ 3827283 w 3827283"/>
              <a:gd name="connsiteY31" fmla="*/ 1092520 h 5085763"/>
              <a:gd name="connsiteX32" fmla="*/ 3827283 w 3827283"/>
              <a:gd name="connsiteY32" fmla="*/ 239205 h 5085763"/>
              <a:gd name="connsiteX33" fmla="*/ 239205 w 3827283"/>
              <a:gd name="connsiteY33" fmla="*/ 956821 h 5085763"/>
              <a:gd name="connsiteX34" fmla="*/ 478410 w 3827283"/>
              <a:gd name="connsiteY34" fmla="*/ 717616 h 5085763"/>
              <a:gd name="connsiteX35" fmla="*/ 358807 w 3827283"/>
              <a:gd name="connsiteY35" fmla="*/ 598013 h 5085763"/>
              <a:gd name="connsiteX36" fmla="*/ 239204 w 3827283"/>
              <a:gd name="connsiteY36" fmla="*/ 717616 h 5085763"/>
              <a:gd name="connsiteX37" fmla="*/ 239205 w 3827283"/>
              <a:gd name="connsiteY37" fmla="*/ 956821 h 5085763"/>
              <a:gd name="connsiteX0" fmla="*/ 239205 w 3827283"/>
              <a:gd name="connsiteY0" fmla="*/ 956821 h 5085763"/>
              <a:gd name="connsiteX1" fmla="*/ 478410 w 3827283"/>
              <a:gd name="connsiteY1" fmla="*/ 717616 h 5085763"/>
              <a:gd name="connsiteX2" fmla="*/ 358807 w 3827283"/>
              <a:gd name="connsiteY2" fmla="*/ 598013 h 5085763"/>
              <a:gd name="connsiteX3" fmla="*/ 239204 w 3827283"/>
              <a:gd name="connsiteY3" fmla="*/ 717616 h 5085763"/>
              <a:gd name="connsiteX4" fmla="*/ 239205 w 3827283"/>
              <a:gd name="connsiteY4" fmla="*/ 956821 h 5085763"/>
              <a:gd name="connsiteX5" fmla="*/ 3588078 w 3827283"/>
              <a:gd name="connsiteY5" fmla="*/ 478410 h 5085763"/>
              <a:gd name="connsiteX6" fmla="*/ 3827283 w 3827283"/>
              <a:gd name="connsiteY6" fmla="*/ 239205 h 5085763"/>
              <a:gd name="connsiteX7" fmla="*/ 3588078 w 3827283"/>
              <a:gd name="connsiteY7" fmla="*/ 0 h 5085763"/>
              <a:gd name="connsiteX8" fmla="*/ 3348873 w 3827283"/>
              <a:gd name="connsiteY8" fmla="*/ 239205 h 5085763"/>
              <a:gd name="connsiteX9" fmla="*/ 3468476 w 3827283"/>
              <a:gd name="connsiteY9" fmla="*/ 358808 h 5085763"/>
              <a:gd name="connsiteX10" fmla="*/ 3588079 w 3827283"/>
              <a:gd name="connsiteY10" fmla="*/ 239205 h 5085763"/>
              <a:gd name="connsiteX11" fmla="*/ 3588078 w 3827283"/>
              <a:gd name="connsiteY11" fmla="*/ 478410 h 5085763"/>
              <a:gd name="connsiteX0" fmla="*/ 0 w 3827283"/>
              <a:gd name="connsiteY0" fmla="*/ 717616 h 5085763"/>
              <a:gd name="connsiteX1" fmla="*/ 239205 w 3827283"/>
              <a:gd name="connsiteY1" fmla="*/ 478411 h 5085763"/>
              <a:gd name="connsiteX2" fmla="*/ 798945 w 3827283"/>
              <a:gd name="connsiteY2" fmla="*/ 478411 h 5085763"/>
              <a:gd name="connsiteX3" fmla="*/ 1358685 w 3827283"/>
              <a:gd name="connsiteY3" fmla="*/ 478411 h 5085763"/>
              <a:gd name="connsiteX4" fmla="*/ 1918426 w 3827283"/>
              <a:gd name="connsiteY4" fmla="*/ 478410 h 5085763"/>
              <a:gd name="connsiteX5" fmla="*/ 2447069 w 3827283"/>
              <a:gd name="connsiteY5" fmla="*/ 478410 h 5085763"/>
              <a:gd name="connsiteX6" fmla="*/ 3348873 w 3827283"/>
              <a:gd name="connsiteY6" fmla="*/ 478410 h 5085763"/>
              <a:gd name="connsiteX7" fmla="*/ 3348873 w 3827283"/>
              <a:gd name="connsiteY7" fmla="*/ 239205 h 5085763"/>
              <a:gd name="connsiteX8" fmla="*/ 3588078 w 3827283"/>
              <a:gd name="connsiteY8" fmla="*/ 0 h 5085763"/>
              <a:gd name="connsiteX9" fmla="*/ 3827283 w 3827283"/>
              <a:gd name="connsiteY9" fmla="*/ 239205 h 5085763"/>
              <a:gd name="connsiteX10" fmla="*/ 3827283 w 3827283"/>
              <a:gd name="connsiteY10" fmla="*/ 927362 h 5085763"/>
              <a:gd name="connsiteX11" fmla="*/ 3827283 w 3827283"/>
              <a:gd name="connsiteY11" fmla="*/ 1698098 h 5085763"/>
              <a:gd name="connsiteX12" fmla="*/ 3827283 w 3827283"/>
              <a:gd name="connsiteY12" fmla="*/ 2386255 h 5085763"/>
              <a:gd name="connsiteX13" fmla="*/ 3827283 w 3827283"/>
              <a:gd name="connsiteY13" fmla="*/ 3115701 h 5085763"/>
              <a:gd name="connsiteX14" fmla="*/ 3827283 w 3827283"/>
              <a:gd name="connsiteY14" fmla="*/ 3762569 h 5085763"/>
              <a:gd name="connsiteX15" fmla="*/ 3827283 w 3827283"/>
              <a:gd name="connsiteY15" fmla="*/ 4368147 h 5085763"/>
              <a:gd name="connsiteX16" fmla="*/ 3588078 w 3827283"/>
              <a:gd name="connsiteY16" fmla="*/ 4607352 h 5085763"/>
              <a:gd name="connsiteX17" fmla="*/ 3059434 w 3827283"/>
              <a:gd name="connsiteY17" fmla="*/ 4607352 h 5085763"/>
              <a:gd name="connsiteX18" fmla="*/ 2437501 w 3827283"/>
              <a:gd name="connsiteY18" fmla="*/ 4607352 h 5085763"/>
              <a:gd name="connsiteX19" fmla="*/ 1815567 w 3827283"/>
              <a:gd name="connsiteY19" fmla="*/ 4607353 h 5085763"/>
              <a:gd name="connsiteX20" fmla="*/ 1131440 w 3827283"/>
              <a:gd name="connsiteY20" fmla="*/ 4607353 h 5085763"/>
              <a:gd name="connsiteX21" fmla="*/ 478410 w 3827283"/>
              <a:gd name="connsiteY21" fmla="*/ 4607353 h 5085763"/>
              <a:gd name="connsiteX22" fmla="*/ 478410 w 3827283"/>
              <a:gd name="connsiteY22" fmla="*/ 4846558 h 5085763"/>
              <a:gd name="connsiteX23" fmla="*/ 239205 w 3827283"/>
              <a:gd name="connsiteY23" fmla="*/ 5085763 h 5085763"/>
              <a:gd name="connsiteX24" fmla="*/ 0 w 3827283"/>
              <a:gd name="connsiteY24" fmla="*/ 4846558 h 5085763"/>
              <a:gd name="connsiteX25" fmla="*/ 0 w 3827283"/>
              <a:gd name="connsiteY25" fmla="*/ 4075822 h 5085763"/>
              <a:gd name="connsiteX26" fmla="*/ 0 w 3827283"/>
              <a:gd name="connsiteY26" fmla="*/ 3387665 h 5085763"/>
              <a:gd name="connsiteX27" fmla="*/ 0 w 3827283"/>
              <a:gd name="connsiteY27" fmla="*/ 2823376 h 5085763"/>
              <a:gd name="connsiteX28" fmla="*/ 0 w 3827283"/>
              <a:gd name="connsiteY28" fmla="*/ 2135219 h 5085763"/>
              <a:gd name="connsiteX29" fmla="*/ 0 w 3827283"/>
              <a:gd name="connsiteY29" fmla="*/ 1447062 h 5085763"/>
              <a:gd name="connsiteX30" fmla="*/ 0 w 3827283"/>
              <a:gd name="connsiteY30" fmla="*/ 717616 h 5085763"/>
              <a:gd name="connsiteX31" fmla="*/ 3348873 w 3827283"/>
              <a:gd name="connsiteY31" fmla="*/ 478410 h 5085763"/>
              <a:gd name="connsiteX32" fmla="*/ 3588078 w 3827283"/>
              <a:gd name="connsiteY32" fmla="*/ 478410 h 5085763"/>
              <a:gd name="connsiteX33" fmla="*/ 3827283 w 3827283"/>
              <a:gd name="connsiteY33" fmla="*/ 239205 h 5085763"/>
              <a:gd name="connsiteX34" fmla="*/ 3588078 w 3827283"/>
              <a:gd name="connsiteY34" fmla="*/ 478410 h 5085763"/>
              <a:gd name="connsiteX35" fmla="*/ 3588078 w 3827283"/>
              <a:gd name="connsiteY35" fmla="*/ 239205 h 5085763"/>
              <a:gd name="connsiteX36" fmla="*/ 3468475 w 3827283"/>
              <a:gd name="connsiteY36" fmla="*/ 358808 h 5085763"/>
              <a:gd name="connsiteX37" fmla="*/ 3348872 w 3827283"/>
              <a:gd name="connsiteY37" fmla="*/ 239205 h 5085763"/>
              <a:gd name="connsiteX38" fmla="*/ 239205 w 3827283"/>
              <a:gd name="connsiteY38" fmla="*/ 956821 h 5085763"/>
              <a:gd name="connsiteX39" fmla="*/ 239205 w 3827283"/>
              <a:gd name="connsiteY39" fmla="*/ 717616 h 5085763"/>
              <a:gd name="connsiteX40" fmla="*/ 358808 w 3827283"/>
              <a:gd name="connsiteY40" fmla="*/ 598013 h 5085763"/>
              <a:gd name="connsiteX41" fmla="*/ 478411 w 3827283"/>
              <a:gd name="connsiteY41" fmla="*/ 717616 h 5085763"/>
              <a:gd name="connsiteX42" fmla="*/ 239206 w 3827283"/>
              <a:gd name="connsiteY42" fmla="*/ 956821 h 5085763"/>
              <a:gd name="connsiteX43" fmla="*/ 1 w 3827283"/>
              <a:gd name="connsiteY43" fmla="*/ 717616 h 5085763"/>
              <a:gd name="connsiteX44" fmla="*/ 478410 w 3827283"/>
              <a:gd name="connsiteY44" fmla="*/ 717616 h 5085763"/>
              <a:gd name="connsiteX45" fmla="*/ 478410 w 3827283"/>
              <a:gd name="connsiteY45" fmla="*/ 1327008 h 5085763"/>
              <a:gd name="connsiteX46" fmla="*/ 478410 w 3827283"/>
              <a:gd name="connsiteY46" fmla="*/ 1858606 h 5085763"/>
              <a:gd name="connsiteX47" fmla="*/ 478410 w 3827283"/>
              <a:gd name="connsiteY47" fmla="*/ 2545792 h 5085763"/>
              <a:gd name="connsiteX48" fmla="*/ 478410 w 3827283"/>
              <a:gd name="connsiteY48" fmla="*/ 3271877 h 5085763"/>
              <a:gd name="connsiteX49" fmla="*/ 478410 w 3827283"/>
              <a:gd name="connsiteY49" fmla="*/ 3842371 h 5085763"/>
              <a:gd name="connsiteX50" fmla="*/ 478410 w 3827283"/>
              <a:gd name="connsiteY50" fmla="*/ 4607353 h 5085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827283" h="5085763" stroke="0" extrusionOk="0">
                <a:moveTo>
                  <a:pt x="3827283" y="239205"/>
                </a:moveTo>
                <a:cubicBezTo>
                  <a:pt x="3811978" y="361515"/>
                  <a:pt x="3721191" y="464186"/>
                  <a:pt x="3588078" y="478410"/>
                </a:cubicBezTo>
                <a:cubicBezTo>
                  <a:pt x="3576384" y="390475"/>
                  <a:pt x="3593779" y="302602"/>
                  <a:pt x="3588078" y="239205"/>
                </a:cubicBezTo>
                <a:cubicBezTo>
                  <a:pt x="3587006" y="303943"/>
                  <a:pt x="3549282" y="362805"/>
                  <a:pt x="3468475" y="358808"/>
                </a:cubicBezTo>
                <a:cubicBezTo>
                  <a:pt x="3400163" y="355255"/>
                  <a:pt x="3343943" y="299072"/>
                  <a:pt x="3348872" y="239205"/>
                </a:cubicBezTo>
                <a:cubicBezTo>
                  <a:pt x="3347827" y="314619"/>
                  <a:pt x="3362638" y="406029"/>
                  <a:pt x="3348873" y="478410"/>
                </a:cubicBezTo>
                <a:cubicBezTo>
                  <a:pt x="3207111" y="491398"/>
                  <a:pt x="2826119" y="476326"/>
                  <a:pt x="2664746" y="478410"/>
                </a:cubicBezTo>
                <a:cubicBezTo>
                  <a:pt x="2503373" y="480494"/>
                  <a:pt x="2344580" y="471589"/>
                  <a:pt x="2073909" y="478410"/>
                </a:cubicBezTo>
                <a:cubicBezTo>
                  <a:pt x="1803238" y="485231"/>
                  <a:pt x="1743855" y="481409"/>
                  <a:pt x="1483072" y="478410"/>
                </a:cubicBezTo>
                <a:cubicBezTo>
                  <a:pt x="1222289" y="475411"/>
                  <a:pt x="940407" y="453853"/>
                  <a:pt x="798945" y="478410"/>
                </a:cubicBezTo>
                <a:cubicBezTo>
                  <a:pt x="657483" y="502967"/>
                  <a:pt x="512212" y="475300"/>
                  <a:pt x="239205" y="478410"/>
                </a:cubicBezTo>
                <a:cubicBezTo>
                  <a:pt x="114989" y="467749"/>
                  <a:pt x="-12220" y="595211"/>
                  <a:pt x="0" y="717615"/>
                </a:cubicBezTo>
                <a:cubicBezTo>
                  <a:pt x="-13100" y="971166"/>
                  <a:pt x="-25906" y="1201418"/>
                  <a:pt x="0" y="1323193"/>
                </a:cubicBezTo>
                <a:cubicBezTo>
                  <a:pt x="25906" y="1444968"/>
                  <a:pt x="32262" y="1745825"/>
                  <a:pt x="0" y="1970061"/>
                </a:cubicBezTo>
                <a:cubicBezTo>
                  <a:pt x="-32262" y="2194297"/>
                  <a:pt x="16966" y="2344581"/>
                  <a:pt x="0" y="2534350"/>
                </a:cubicBezTo>
                <a:cubicBezTo>
                  <a:pt x="-16966" y="2724119"/>
                  <a:pt x="-4299" y="2908056"/>
                  <a:pt x="0" y="3222507"/>
                </a:cubicBezTo>
                <a:cubicBezTo>
                  <a:pt x="4299" y="3536958"/>
                  <a:pt x="-33456" y="3625867"/>
                  <a:pt x="0" y="3910664"/>
                </a:cubicBezTo>
                <a:cubicBezTo>
                  <a:pt x="33456" y="4195461"/>
                  <a:pt x="37039" y="4556113"/>
                  <a:pt x="0" y="4846558"/>
                </a:cubicBezTo>
                <a:cubicBezTo>
                  <a:pt x="-15157" y="5001287"/>
                  <a:pt x="109096" y="5074152"/>
                  <a:pt x="239205" y="5085763"/>
                </a:cubicBezTo>
                <a:cubicBezTo>
                  <a:pt x="376653" y="5098950"/>
                  <a:pt x="490057" y="4986763"/>
                  <a:pt x="478410" y="4846558"/>
                </a:cubicBezTo>
                <a:cubicBezTo>
                  <a:pt x="489262" y="4769468"/>
                  <a:pt x="477712" y="4675674"/>
                  <a:pt x="478410" y="4607353"/>
                </a:cubicBezTo>
                <a:cubicBezTo>
                  <a:pt x="664699" y="4606146"/>
                  <a:pt x="943807" y="4597175"/>
                  <a:pt x="1069247" y="4607353"/>
                </a:cubicBezTo>
                <a:cubicBezTo>
                  <a:pt x="1194687" y="4617531"/>
                  <a:pt x="1407985" y="4618225"/>
                  <a:pt x="1597890" y="4607353"/>
                </a:cubicBezTo>
                <a:cubicBezTo>
                  <a:pt x="1787795" y="4596481"/>
                  <a:pt x="2101972" y="4601611"/>
                  <a:pt x="2250921" y="4607353"/>
                </a:cubicBezTo>
                <a:cubicBezTo>
                  <a:pt x="2399870" y="4613095"/>
                  <a:pt x="2662405" y="4617820"/>
                  <a:pt x="2903951" y="4607353"/>
                </a:cubicBezTo>
                <a:cubicBezTo>
                  <a:pt x="3145497" y="4596887"/>
                  <a:pt x="3297287" y="4641507"/>
                  <a:pt x="3588078" y="4607353"/>
                </a:cubicBezTo>
                <a:cubicBezTo>
                  <a:pt x="3717476" y="4610962"/>
                  <a:pt x="3818493" y="4479943"/>
                  <a:pt x="3827283" y="4368148"/>
                </a:cubicBezTo>
                <a:cubicBezTo>
                  <a:pt x="3824537" y="4224829"/>
                  <a:pt x="3846619" y="4051002"/>
                  <a:pt x="3827283" y="3803859"/>
                </a:cubicBezTo>
                <a:cubicBezTo>
                  <a:pt x="3807947" y="3556716"/>
                  <a:pt x="3805007" y="3263329"/>
                  <a:pt x="3827283" y="3033123"/>
                </a:cubicBezTo>
                <a:cubicBezTo>
                  <a:pt x="3849559" y="2802917"/>
                  <a:pt x="3848025" y="2603818"/>
                  <a:pt x="3827283" y="2303677"/>
                </a:cubicBezTo>
                <a:cubicBezTo>
                  <a:pt x="3806541" y="2003536"/>
                  <a:pt x="3853777" y="1838356"/>
                  <a:pt x="3827283" y="1698098"/>
                </a:cubicBezTo>
                <a:cubicBezTo>
                  <a:pt x="3800789" y="1557840"/>
                  <a:pt x="3829595" y="1394079"/>
                  <a:pt x="3827283" y="1092520"/>
                </a:cubicBezTo>
                <a:cubicBezTo>
                  <a:pt x="3824971" y="790961"/>
                  <a:pt x="3804073" y="630364"/>
                  <a:pt x="3827283" y="239205"/>
                </a:cubicBezTo>
                <a:close/>
                <a:moveTo>
                  <a:pt x="239205" y="956821"/>
                </a:moveTo>
                <a:cubicBezTo>
                  <a:pt x="384128" y="928551"/>
                  <a:pt x="478249" y="858795"/>
                  <a:pt x="478410" y="717616"/>
                </a:cubicBezTo>
                <a:cubicBezTo>
                  <a:pt x="468415" y="657007"/>
                  <a:pt x="421801" y="599648"/>
                  <a:pt x="358807" y="598013"/>
                </a:cubicBezTo>
                <a:cubicBezTo>
                  <a:pt x="297545" y="589130"/>
                  <a:pt x="244006" y="654529"/>
                  <a:pt x="239204" y="717616"/>
                </a:cubicBezTo>
                <a:cubicBezTo>
                  <a:pt x="238068" y="791743"/>
                  <a:pt x="224352" y="885557"/>
                  <a:pt x="239205" y="956821"/>
                </a:cubicBezTo>
                <a:close/>
              </a:path>
              <a:path w="3827283" h="5085763" fill="darkenLess" stroke="0" extrusionOk="0">
                <a:moveTo>
                  <a:pt x="239205" y="956821"/>
                </a:moveTo>
                <a:cubicBezTo>
                  <a:pt x="386857" y="978626"/>
                  <a:pt x="462611" y="863231"/>
                  <a:pt x="478410" y="717616"/>
                </a:cubicBezTo>
                <a:cubicBezTo>
                  <a:pt x="477102" y="652829"/>
                  <a:pt x="421567" y="613282"/>
                  <a:pt x="358807" y="598013"/>
                </a:cubicBezTo>
                <a:cubicBezTo>
                  <a:pt x="290767" y="597720"/>
                  <a:pt x="226654" y="654360"/>
                  <a:pt x="239204" y="717616"/>
                </a:cubicBezTo>
                <a:cubicBezTo>
                  <a:pt x="241696" y="800442"/>
                  <a:pt x="239211" y="874045"/>
                  <a:pt x="239205" y="956821"/>
                </a:cubicBezTo>
                <a:close/>
                <a:moveTo>
                  <a:pt x="3588078" y="478410"/>
                </a:moveTo>
                <a:cubicBezTo>
                  <a:pt x="3724157" y="505620"/>
                  <a:pt x="3847841" y="390425"/>
                  <a:pt x="3827283" y="239205"/>
                </a:cubicBezTo>
                <a:cubicBezTo>
                  <a:pt x="3824930" y="102682"/>
                  <a:pt x="3697282" y="4492"/>
                  <a:pt x="3588078" y="0"/>
                </a:cubicBezTo>
                <a:cubicBezTo>
                  <a:pt x="3460157" y="10247"/>
                  <a:pt x="3368884" y="98922"/>
                  <a:pt x="3348873" y="239205"/>
                </a:cubicBezTo>
                <a:cubicBezTo>
                  <a:pt x="3350818" y="302889"/>
                  <a:pt x="3412821" y="352888"/>
                  <a:pt x="3468476" y="358808"/>
                </a:cubicBezTo>
                <a:cubicBezTo>
                  <a:pt x="3533843" y="343003"/>
                  <a:pt x="3580818" y="300215"/>
                  <a:pt x="3588079" y="239205"/>
                </a:cubicBezTo>
                <a:cubicBezTo>
                  <a:pt x="3588215" y="316470"/>
                  <a:pt x="3584657" y="393593"/>
                  <a:pt x="3588078" y="478410"/>
                </a:cubicBezTo>
                <a:close/>
              </a:path>
              <a:path w="3827283" h="5085763" fill="none" extrusionOk="0">
                <a:moveTo>
                  <a:pt x="0" y="717616"/>
                </a:moveTo>
                <a:cubicBezTo>
                  <a:pt x="9569" y="589366"/>
                  <a:pt x="123945" y="463224"/>
                  <a:pt x="239205" y="478411"/>
                </a:cubicBezTo>
                <a:cubicBezTo>
                  <a:pt x="462919" y="501100"/>
                  <a:pt x="666369" y="492039"/>
                  <a:pt x="798945" y="478411"/>
                </a:cubicBezTo>
                <a:cubicBezTo>
                  <a:pt x="931521" y="464783"/>
                  <a:pt x="1113290" y="484646"/>
                  <a:pt x="1358685" y="478411"/>
                </a:cubicBezTo>
                <a:cubicBezTo>
                  <a:pt x="1604080" y="472176"/>
                  <a:pt x="1699395" y="501673"/>
                  <a:pt x="1918426" y="478410"/>
                </a:cubicBezTo>
                <a:cubicBezTo>
                  <a:pt x="2137457" y="455147"/>
                  <a:pt x="2212165" y="470869"/>
                  <a:pt x="2447069" y="478410"/>
                </a:cubicBezTo>
                <a:cubicBezTo>
                  <a:pt x="2681973" y="485951"/>
                  <a:pt x="3017710" y="482521"/>
                  <a:pt x="3348873" y="478410"/>
                </a:cubicBezTo>
                <a:cubicBezTo>
                  <a:pt x="3356900" y="389985"/>
                  <a:pt x="3337336" y="347496"/>
                  <a:pt x="3348873" y="239205"/>
                </a:cubicBezTo>
                <a:cubicBezTo>
                  <a:pt x="3335513" y="118109"/>
                  <a:pt x="3453574" y="2260"/>
                  <a:pt x="3588078" y="0"/>
                </a:cubicBezTo>
                <a:cubicBezTo>
                  <a:pt x="3722998" y="-32151"/>
                  <a:pt x="3840789" y="108687"/>
                  <a:pt x="3827283" y="239205"/>
                </a:cubicBezTo>
                <a:cubicBezTo>
                  <a:pt x="3824083" y="514184"/>
                  <a:pt x="3817577" y="596801"/>
                  <a:pt x="3827283" y="927362"/>
                </a:cubicBezTo>
                <a:cubicBezTo>
                  <a:pt x="3836989" y="1257923"/>
                  <a:pt x="3835519" y="1372695"/>
                  <a:pt x="3827283" y="1698098"/>
                </a:cubicBezTo>
                <a:cubicBezTo>
                  <a:pt x="3819047" y="2023501"/>
                  <a:pt x="3847250" y="2083640"/>
                  <a:pt x="3827283" y="2386255"/>
                </a:cubicBezTo>
                <a:cubicBezTo>
                  <a:pt x="3807316" y="2688870"/>
                  <a:pt x="3849466" y="2923065"/>
                  <a:pt x="3827283" y="3115701"/>
                </a:cubicBezTo>
                <a:cubicBezTo>
                  <a:pt x="3805100" y="3308337"/>
                  <a:pt x="3846881" y="3523332"/>
                  <a:pt x="3827283" y="3762569"/>
                </a:cubicBezTo>
                <a:cubicBezTo>
                  <a:pt x="3807685" y="4001806"/>
                  <a:pt x="3819730" y="4196455"/>
                  <a:pt x="3827283" y="4368147"/>
                </a:cubicBezTo>
                <a:cubicBezTo>
                  <a:pt x="3819154" y="4518576"/>
                  <a:pt x="3734304" y="4606694"/>
                  <a:pt x="3588078" y="4607352"/>
                </a:cubicBezTo>
                <a:cubicBezTo>
                  <a:pt x="3353560" y="4616311"/>
                  <a:pt x="3243561" y="4615116"/>
                  <a:pt x="3059434" y="4607352"/>
                </a:cubicBezTo>
                <a:cubicBezTo>
                  <a:pt x="2875307" y="4599588"/>
                  <a:pt x="2681498" y="4630174"/>
                  <a:pt x="2437501" y="4607352"/>
                </a:cubicBezTo>
                <a:cubicBezTo>
                  <a:pt x="2193503" y="4584530"/>
                  <a:pt x="2059820" y="4585677"/>
                  <a:pt x="1815567" y="4607353"/>
                </a:cubicBezTo>
                <a:cubicBezTo>
                  <a:pt x="1571314" y="4629029"/>
                  <a:pt x="1307243" y="4612886"/>
                  <a:pt x="1131440" y="4607353"/>
                </a:cubicBezTo>
                <a:cubicBezTo>
                  <a:pt x="955637" y="4601820"/>
                  <a:pt x="691132" y="4634328"/>
                  <a:pt x="478410" y="4607353"/>
                </a:cubicBezTo>
                <a:cubicBezTo>
                  <a:pt x="477459" y="4667500"/>
                  <a:pt x="472966" y="4787065"/>
                  <a:pt x="478410" y="4846558"/>
                </a:cubicBezTo>
                <a:cubicBezTo>
                  <a:pt x="489487" y="4984520"/>
                  <a:pt x="355266" y="5110283"/>
                  <a:pt x="239205" y="5085763"/>
                </a:cubicBezTo>
                <a:cubicBezTo>
                  <a:pt x="98316" y="5102594"/>
                  <a:pt x="-12548" y="4962023"/>
                  <a:pt x="0" y="4846558"/>
                </a:cubicBezTo>
                <a:cubicBezTo>
                  <a:pt x="2891" y="4578842"/>
                  <a:pt x="-34111" y="4296715"/>
                  <a:pt x="0" y="4075822"/>
                </a:cubicBezTo>
                <a:cubicBezTo>
                  <a:pt x="34111" y="3854929"/>
                  <a:pt x="11007" y="3709512"/>
                  <a:pt x="0" y="3387665"/>
                </a:cubicBezTo>
                <a:cubicBezTo>
                  <a:pt x="-11007" y="3065818"/>
                  <a:pt x="13700" y="2987147"/>
                  <a:pt x="0" y="2823376"/>
                </a:cubicBezTo>
                <a:cubicBezTo>
                  <a:pt x="-13700" y="2659605"/>
                  <a:pt x="30352" y="2369628"/>
                  <a:pt x="0" y="2135219"/>
                </a:cubicBezTo>
                <a:cubicBezTo>
                  <a:pt x="-30352" y="1900810"/>
                  <a:pt x="-15576" y="1715223"/>
                  <a:pt x="0" y="1447062"/>
                </a:cubicBezTo>
                <a:cubicBezTo>
                  <a:pt x="15576" y="1178901"/>
                  <a:pt x="1999" y="975810"/>
                  <a:pt x="0" y="717616"/>
                </a:cubicBezTo>
                <a:close/>
                <a:moveTo>
                  <a:pt x="3348873" y="478410"/>
                </a:moveTo>
                <a:cubicBezTo>
                  <a:pt x="3427100" y="474272"/>
                  <a:pt x="3499777" y="484929"/>
                  <a:pt x="3588078" y="478410"/>
                </a:cubicBezTo>
                <a:cubicBezTo>
                  <a:pt x="3691848" y="466121"/>
                  <a:pt x="3811460" y="363664"/>
                  <a:pt x="3827283" y="239205"/>
                </a:cubicBezTo>
                <a:moveTo>
                  <a:pt x="3588078" y="478410"/>
                </a:moveTo>
                <a:cubicBezTo>
                  <a:pt x="3600028" y="413405"/>
                  <a:pt x="3584642" y="328328"/>
                  <a:pt x="3588078" y="239205"/>
                </a:cubicBezTo>
                <a:cubicBezTo>
                  <a:pt x="3598587" y="310694"/>
                  <a:pt x="3536996" y="348899"/>
                  <a:pt x="3468475" y="358808"/>
                </a:cubicBezTo>
                <a:cubicBezTo>
                  <a:pt x="3404676" y="357661"/>
                  <a:pt x="3348724" y="313263"/>
                  <a:pt x="3348872" y="239205"/>
                </a:cubicBezTo>
                <a:moveTo>
                  <a:pt x="239205" y="956821"/>
                </a:moveTo>
                <a:cubicBezTo>
                  <a:pt x="239892" y="902723"/>
                  <a:pt x="235246" y="828637"/>
                  <a:pt x="239205" y="717616"/>
                </a:cubicBezTo>
                <a:cubicBezTo>
                  <a:pt x="234380" y="648922"/>
                  <a:pt x="292325" y="606525"/>
                  <a:pt x="358808" y="598013"/>
                </a:cubicBezTo>
                <a:cubicBezTo>
                  <a:pt x="426842" y="602955"/>
                  <a:pt x="481102" y="647282"/>
                  <a:pt x="478411" y="717616"/>
                </a:cubicBezTo>
                <a:cubicBezTo>
                  <a:pt x="480056" y="854069"/>
                  <a:pt x="367670" y="958595"/>
                  <a:pt x="239206" y="956821"/>
                </a:cubicBezTo>
                <a:cubicBezTo>
                  <a:pt x="87151" y="977489"/>
                  <a:pt x="-8728" y="867921"/>
                  <a:pt x="1" y="717616"/>
                </a:cubicBezTo>
                <a:moveTo>
                  <a:pt x="478410" y="717616"/>
                </a:moveTo>
                <a:cubicBezTo>
                  <a:pt x="449742" y="859379"/>
                  <a:pt x="481945" y="1192046"/>
                  <a:pt x="478410" y="1327008"/>
                </a:cubicBezTo>
                <a:cubicBezTo>
                  <a:pt x="474875" y="1461970"/>
                  <a:pt x="458596" y="1634573"/>
                  <a:pt x="478410" y="1858606"/>
                </a:cubicBezTo>
                <a:cubicBezTo>
                  <a:pt x="498224" y="2082639"/>
                  <a:pt x="505052" y="2246125"/>
                  <a:pt x="478410" y="2545792"/>
                </a:cubicBezTo>
                <a:cubicBezTo>
                  <a:pt x="451768" y="2845459"/>
                  <a:pt x="470216" y="3061611"/>
                  <a:pt x="478410" y="3271877"/>
                </a:cubicBezTo>
                <a:cubicBezTo>
                  <a:pt x="486604" y="3482143"/>
                  <a:pt x="456547" y="3630858"/>
                  <a:pt x="478410" y="3842371"/>
                </a:cubicBezTo>
                <a:cubicBezTo>
                  <a:pt x="500273" y="4053884"/>
                  <a:pt x="447323" y="4412266"/>
                  <a:pt x="478410" y="4607353"/>
                </a:cubicBezTo>
              </a:path>
              <a:path w="3827283" h="5085763" fill="none" stroke="0" extrusionOk="0">
                <a:moveTo>
                  <a:pt x="0" y="717616"/>
                </a:moveTo>
                <a:cubicBezTo>
                  <a:pt x="22876" y="571897"/>
                  <a:pt x="108982" y="474956"/>
                  <a:pt x="239205" y="478411"/>
                </a:cubicBezTo>
                <a:cubicBezTo>
                  <a:pt x="481203" y="498350"/>
                  <a:pt x="553540" y="497677"/>
                  <a:pt x="830042" y="478411"/>
                </a:cubicBezTo>
                <a:cubicBezTo>
                  <a:pt x="1106544" y="459145"/>
                  <a:pt x="1188193" y="506883"/>
                  <a:pt x="1483072" y="478411"/>
                </a:cubicBezTo>
                <a:cubicBezTo>
                  <a:pt x="1777951" y="449939"/>
                  <a:pt x="1907483" y="466344"/>
                  <a:pt x="2042812" y="478410"/>
                </a:cubicBezTo>
                <a:cubicBezTo>
                  <a:pt x="2178141" y="490476"/>
                  <a:pt x="2398212" y="490941"/>
                  <a:pt x="2726939" y="478410"/>
                </a:cubicBezTo>
                <a:cubicBezTo>
                  <a:pt x="3055666" y="465879"/>
                  <a:pt x="3126855" y="464105"/>
                  <a:pt x="3348873" y="478410"/>
                </a:cubicBezTo>
                <a:cubicBezTo>
                  <a:pt x="3356023" y="375150"/>
                  <a:pt x="3358356" y="290820"/>
                  <a:pt x="3348873" y="239205"/>
                </a:cubicBezTo>
                <a:cubicBezTo>
                  <a:pt x="3376651" y="104554"/>
                  <a:pt x="3457546" y="-15240"/>
                  <a:pt x="3588078" y="0"/>
                </a:cubicBezTo>
                <a:cubicBezTo>
                  <a:pt x="3720662" y="-29962"/>
                  <a:pt x="3817896" y="116684"/>
                  <a:pt x="3827283" y="239205"/>
                </a:cubicBezTo>
                <a:cubicBezTo>
                  <a:pt x="3848615" y="467602"/>
                  <a:pt x="3830218" y="635747"/>
                  <a:pt x="3827283" y="927362"/>
                </a:cubicBezTo>
                <a:cubicBezTo>
                  <a:pt x="3824348" y="1218977"/>
                  <a:pt x="3857264" y="1401752"/>
                  <a:pt x="3827283" y="1698098"/>
                </a:cubicBezTo>
                <a:cubicBezTo>
                  <a:pt x="3797302" y="1994444"/>
                  <a:pt x="3798459" y="2192525"/>
                  <a:pt x="3827283" y="2344965"/>
                </a:cubicBezTo>
                <a:cubicBezTo>
                  <a:pt x="3856107" y="2497405"/>
                  <a:pt x="3833252" y="2716834"/>
                  <a:pt x="3827283" y="2909254"/>
                </a:cubicBezTo>
                <a:cubicBezTo>
                  <a:pt x="3821314" y="3101674"/>
                  <a:pt x="3806790" y="3490445"/>
                  <a:pt x="3827283" y="3638701"/>
                </a:cubicBezTo>
                <a:cubicBezTo>
                  <a:pt x="3847776" y="3786957"/>
                  <a:pt x="3819415" y="4059660"/>
                  <a:pt x="3827283" y="4368147"/>
                </a:cubicBezTo>
                <a:cubicBezTo>
                  <a:pt x="3819232" y="4515313"/>
                  <a:pt x="3693681" y="4623764"/>
                  <a:pt x="3588078" y="4607352"/>
                </a:cubicBezTo>
                <a:cubicBezTo>
                  <a:pt x="3437867" y="4588368"/>
                  <a:pt x="3201766" y="4601083"/>
                  <a:pt x="2935048" y="4607352"/>
                </a:cubicBezTo>
                <a:cubicBezTo>
                  <a:pt x="2668330" y="4613622"/>
                  <a:pt x="2520636" y="4591687"/>
                  <a:pt x="2282017" y="4607352"/>
                </a:cubicBezTo>
                <a:cubicBezTo>
                  <a:pt x="2043398" y="4623017"/>
                  <a:pt x="1975025" y="4612917"/>
                  <a:pt x="1753374" y="4607353"/>
                </a:cubicBezTo>
                <a:cubicBezTo>
                  <a:pt x="1531723" y="4601788"/>
                  <a:pt x="1483538" y="4616065"/>
                  <a:pt x="1224730" y="4607353"/>
                </a:cubicBezTo>
                <a:cubicBezTo>
                  <a:pt x="965922" y="4598641"/>
                  <a:pt x="807920" y="4626857"/>
                  <a:pt x="478410" y="4607353"/>
                </a:cubicBezTo>
                <a:cubicBezTo>
                  <a:pt x="468786" y="4697582"/>
                  <a:pt x="475842" y="4794334"/>
                  <a:pt x="478410" y="4846558"/>
                </a:cubicBezTo>
                <a:cubicBezTo>
                  <a:pt x="482062" y="4991470"/>
                  <a:pt x="387446" y="5083717"/>
                  <a:pt x="239205" y="5085763"/>
                </a:cubicBezTo>
                <a:cubicBezTo>
                  <a:pt x="114452" y="5098659"/>
                  <a:pt x="2240" y="5006863"/>
                  <a:pt x="0" y="4846558"/>
                </a:cubicBezTo>
                <a:cubicBezTo>
                  <a:pt x="18828" y="4667521"/>
                  <a:pt x="-4367" y="4474372"/>
                  <a:pt x="0" y="4240980"/>
                </a:cubicBezTo>
                <a:cubicBezTo>
                  <a:pt x="4367" y="4007588"/>
                  <a:pt x="-13571" y="3796426"/>
                  <a:pt x="0" y="3594112"/>
                </a:cubicBezTo>
                <a:cubicBezTo>
                  <a:pt x="13571" y="3391798"/>
                  <a:pt x="19119" y="3220785"/>
                  <a:pt x="0" y="2864666"/>
                </a:cubicBezTo>
                <a:cubicBezTo>
                  <a:pt x="-19119" y="2508547"/>
                  <a:pt x="28336" y="2352727"/>
                  <a:pt x="0" y="2217798"/>
                </a:cubicBezTo>
                <a:cubicBezTo>
                  <a:pt x="-28336" y="2082869"/>
                  <a:pt x="18996" y="1927193"/>
                  <a:pt x="0" y="1653510"/>
                </a:cubicBezTo>
                <a:cubicBezTo>
                  <a:pt x="-18996" y="1379827"/>
                  <a:pt x="5851" y="1050450"/>
                  <a:pt x="0" y="717616"/>
                </a:cubicBezTo>
                <a:close/>
                <a:moveTo>
                  <a:pt x="3348873" y="478410"/>
                </a:moveTo>
                <a:cubicBezTo>
                  <a:pt x="3460048" y="479650"/>
                  <a:pt x="3517476" y="484324"/>
                  <a:pt x="3588078" y="478410"/>
                </a:cubicBezTo>
                <a:cubicBezTo>
                  <a:pt x="3715071" y="453277"/>
                  <a:pt x="3821967" y="367185"/>
                  <a:pt x="3827283" y="239205"/>
                </a:cubicBezTo>
                <a:moveTo>
                  <a:pt x="3588078" y="478410"/>
                </a:moveTo>
                <a:cubicBezTo>
                  <a:pt x="3577455" y="420339"/>
                  <a:pt x="3579472" y="307389"/>
                  <a:pt x="3588078" y="239205"/>
                </a:cubicBezTo>
                <a:cubicBezTo>
                  <a:pt x="3582246" y="308285"/>
                  <a:pt x="3533445" y="361115"/>
                  <a:pt x="3468475" y="358808"/>
                </a:cubicBezTo>
                <a:cubicBezTo>
                  <a:pt x="3403662" y="357669"/>
                  <a:pt x="3344806" y="305844"/>
                  <a:pt x="3348872" y="239205"/>
                </a:cubicBezTo>
                <a:moveTo>
                  <a:pt x="239205" y="956821"/>
                </a:moveTo>
                <a:cubicBezTo>
                  <a:pt x="229275" y="885849"/>
                  <a:pt x="242292" y="810349"/>
                  <a:pt x="239205" y="717616"/>
                </a:cubicBezTo>
                <a:cubicBezTo>
                  <a:pt x="246677" y="662558"/>
                  <a:pt x="282645" y="585000"/>
                  <a:pt x="358808" y="598013"/>
                </a:cubicBezTo>
                <a:cubicBezTo>
                  <a:pt x="429067" y="597993"/>
                  <a:pt x="485507" y="653871"/>
                  <a:pt x="478411" y="717616"/>
                </a:cubicBezTo>
                <a:cubicBezTo>
                  <a:pt x="476882" y="846408"/>
                  <a:pt x="368940" y="961507"/>
                  <a:pt x="239206" y="956821"/>
                </a:cubicBezTo>
                <a:cubicBezTo>
                  <a:pt x="87099" y="945333"/>
                  <a:pt x="-17726" y="822670"/>
                  <a:pt x="1" y="717616"/>
                </a:cubicBezTo>
                <a:moveTo>
                  <a:pt x="478410" y="717616"/>
                </a:moveTo>
                <a:cubicBezTo>
                  <a:pt x="485573" y="924727"/>
                  <a:pt x="464373" y="1122011"/>
                  <a:pt x="478410" y="1365906"/>
                </a:cubicBezTo>
                <a:cubicBezTo>
                  <a:pt x="492448" y="1609801"/>
                  <a:pt x="501689" y="1673907"/>
                  <a:pt x="478410" y="1897503"/>
                </a:cubicBezTo>
                <a:cubicBezTo>
                  <a:pt x="455131" y="2121099"/>
                  <a:pt x="465968" y="2304654"/>
                  <a:pt x="478410" y="2623587"/>
                </a:cubicBezTo>
                <a:cubicBezTo>
                  <a:pt x="490852" y="2942520"/>
                  <a:pt x="448015" y="3129035"/>
                  <a:pt x="478410" y="3271877"/>
                </a:cubicBezTo>
                <a:cubicBezTo>
                  <a:pt x="508806" y="3414719"/>
                  <a:pt x="489781" y="3625201"/>
                  <a:pt x="478410" y="3803474"/>
                </a:cubicBezTo>
                <a:cubicBezTo>
                  <a:pt x="467039" y="3981747"/>
                  <a:pt x="471271" y="4320345"/>
                  <a:pt x="478410" y="4607353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 b="1" i="0" dirty="0">
                <a:solidFill>
                  <a:schemeClr val="tx1"/>
                </a:solidFill>
                <a:effectLst/>
              </a:rPr>
              <a:t>U početku je velik </a:t>
            </a:r>
            <a:r>
              <a:rPr lang="hr-HR" sz="2000" b="1" i="0" dirty="0" smtClean="0">
                <a:solidFill>
                  <a:schemeClr val="tx1"/>
                </a:solidFill>
                <a:effectLst/>
              </a:rPr>
              <a:t>dio</a:t>
            </a:r>
          </a:p>
          <a:p>
            <a:pPr lvl="0"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javnosti u zemljama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koje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su postale nuklearne sile odobravao proizvodnju tog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oružja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. S vremenom su </a:t>
            </a:r>
            <a:r>
              <a:rPr lang="hr-HR" sz="2000" b="1" i="0" dirty="0" smtClean="0">
                <a:solidFill>
                  <a:schemeClr val="tx1"/>
                </a:solidFill>
                <a:effectLst/>
              </a:rPr>
              <a:t>se</a:t>
            </a:r>
          </a:p>
          <a:p>
            <a:pPr lvl="0"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u svim zapadnoeuropskim zemljama pojavili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protunuklearni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pokreti.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sz="2000" b="1" dirty="0" smtClean="0">
                <a:solidFill>
                  <a:schemeClr val="tx1"/>
                </a:solidFill>
              </a:rPr>
              <a:t> </a:t>
            </a:r>
            <a:r>
              <a:rPr lang="hr-HR" sz="2000" b="1" dirty="0" smtClean="0">
                <a:solidFill>
                  <a:schemeClr val="tx1"/>
                </a:solidFill>
              </a:rPr>
              <a:t> </a:t>
            </a:r>
            <a:r>
              <a:rPr lang="hr-HR" sz="2000" b="1" i="0" dirty="0" smtClean="0">
                <a:solidFill>
                  <a:schemeClr val="tx1"/>
                </a:solidFill>
                <a:effectLst/>
              </a:rPr>
              <a:t>Zahtijevali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su opću zabranu </a:t>
            </a:r>
            <a:r>
              <a:rPr lang="hr-HR" sz="2000" b="1" i="0" dirty="0" smtClean="0">
                <a:solidFill>
                  <a:schemeClr val="tx1"/>
                </a:solidFill>
                <a:effectLst/>
              </a:rPr>
              <a:t>   nuklearnog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oružja i pokusa.</a:t>
            </a:r>
            <a:endParaRPr lang="hr-HR" sz="2000" b="1" dirty="0">
              <a:solidFill>
                <a:schemeClr val="tx1"/>
              </a:solidFill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xmlns="" id="{522A2795-B14E-4F69-B03A-07CF42A29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6783" y="1357460"/>
            <a:ext cx="7242417" cy="524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55071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929F298A-96D2-4C9F-B91C-70BC1E512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501" y="1300361"/>
            <a:ext cx="3874417" cy="5481050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782F7508-3CF3-46C9-B4B4-7E4A8461D9AB}"/>
              </a:ext>
            </a:extLst>
          </p:cNvPr>
          <p:cNvSpPr/>
          <p:nvPr/>
        </p:nvSpPr>
        <p:spPr>
          <a:xfrm>
            <a:off x="857840" y="1451729"/>
            <a:ext cx="5759662" cy="3623450"/>
          </a:xfrm>
          <a:custGeom>
            <a:avLst/>
            <a:gdLst>
              <a:gd name="connsiteX0" fmla="*/ 6808612 w 5759662"/>
              <a:gd name="connsiteY0" fmla="*/ 1121204 h 3623450"/>
              <a:gd name="connsiteX1" fmla="*/ 6258315 w 5759662"/>
              <a:gd name="connsiteY1" fmla="*/ 1404568 h 3623450"/>
              <a:gd name="connsiteX2" fmla="*/ 5750348 w 5759662"/>
              <a:gd name="connsiteY2" fmla="*/ 1666135 h 3623450"/>
              <a:gd name="connsiteX3" fmla="*/ 3087338 w 5759662"/>
              <a:gd name="connsiteY3" fmla="*/ 3618741 h 3623450"/>
              <a:gd name="connsiteX4" fmla="*/ 110979 w 5759662"/>
              <a:gd name="connsiteY4" fmla="*/ 2309829 h 3623450"/>
              <a:gd name="connsiteX5" fmla="*/ 2438576 w 5759662"/>
              <a:gd name="connsiteY5" fmla="*/ 21395 h 3623450"/>
              <a:gd name="connsiteX6" fmla="*/ 5454636 w 5759662"/>
              <a:gd name="connsiteY6" fmla="*/ 1000249 h 3623450"/>
              <a:gd name="connsiteX7" fmla="*/ 6118084 w 5759662"/>
              <a:gd name="connsiteY7" fmla="*/ 1059517 h 3623450"/>
              <a:gd name="connsiteX8" fmla="*/ 6808612 w 5759662"/>
              <a:gd name="connsiteY8" fmla="*/ 1121204 h 362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59662" h="3623450" fill="none" extrusionOk="0">
                <a:moveTo>
                  <a:pt x="6808612" y="1121204"/>
                </a:moveTo>
                <a:cubicBezTo>
                  <a:pt x="6684330" y="1180211"/>
                  <a:pt x="6420423" y="1328160"/>
                  <a:pt x="6258315" y="1404568"/>
                </a:cubicBezTo>
                <a:cubicBezTo>
                  <a:pt x="6096207" y="1480976"/>
                  <a:pt x="5967096" y="1575668"/>
                  <a:pt x="5750348" y="1666135"/>
                </a:cubicBezTo>
                <a:cubicBezTo>
                  <a:pt x="6110883" y="2877543"/>
                  <a:pt x="4903617" y="3365919"/>
                  <a:pt x="3087338" y="3618741"/>
                </a:cubicBezTo>
                <a:cubicBezTo>
                  <a:pt x="1732453" y="3632025"/>
                  <a:pt x="546827" y="3273184"/>
                  <a:pt x="110979" y="2309829"/>
                </a:cubicBezTo>
                <a:cubicBezTo>
                  <a:pt x="-412394" y="1186278"/>
                  <a:pt x="594060" y="-1686"/>
                  <a:pt x="2438576" y="21395"/>
                </a:cubicBezTo>
                <a:cubicBezTo>
                  <a:pt x="3526968" y="-57413"/>
                  <a:pt x="4815579" y="368623"/>
                  <a:pt x="5454636" y="1000249"/>
                </a:cubicBezTo>
                <a:cubicBezTo>
                  <a:pt x="5601555" y="1017539"/>
                  <a:pt x="5871317" y="1014463"/>
                  <a:pt x="6118084" y="1059517"/>
                </a:cubicBezTo>
                <a:cubicBezTo>
                  <a:pt x="6364851" y="1104571"/>
                  <a:pt x="6612297" y="1085956"/>
                  <a:pt x="6808612" y="1121204"/>
                </a:cubicBezTo>
                <a:close/>
              </a:path>
              <a:path w="5759662" h="3623450" stroke="0" extrusionOk="0">
                <a:moveTo>
                  <a:pt x="6808612" y="1121204"/>
                </a:moveTo>
                <a:cubicBezTo>
                  <a:pt x="6625079" y="1227004"/>
                  <a:pt x="6520911" y="1260501"/>
                  <a:pt x="6311228" y="1377322"/>
                </a:cubicBezTo>
                <a:cubicBezTo>
                  <a:pt x="6101545" y="1494143"/>
                  <a:pt x="5965805" y="1586937"/>
                  <a:pt x="5750348" y="1666135"/>
                </a:cubicBezTo>
                <a:cubicBezTo>
                  <a:pt x="5866746" y="2605230"/>
                  <a:pt x="4533807" y="3805796"/>
                  <a:pt x="3087338" y="3618741"/>
                </a:cubicBezTo>
                <a:cubicBezTo>
                  <a:pt x="1696704" y="3647644"/>
                  <a:pt x="320975" y="3206295"/>
                  <a:pt x="110979" y="2309829"/>
                </a:cubicBezTo>
                <a:cubicBezTo>
                  <a:pt x="-678819" y="1297858"/>
                  <a:pt x="598850" y="88723"/>
                  <a:pt x="2438576" y="21395"/>
                </a:cubicBezTo>
                <a:cubicBezTo>
                  <a:pt x="3765517" y="7698"/>
                  <a:pt x="4808078" y="268085"/>
                  <a:pt x="5454636" y="1000249"/>
                </a:cubicBezTo>
                <a:cubicBezTo>
                  <a:pt x="5619721" y="1023771"/>
                  <a:pt x="5866961" y="1033931"/>
                  <a:pt x="6091005" y="1057098"/>
                </a:cubicBezTo>
                <a:cubicBezTo>
                  <a:pt x="6315049" y="1080265"/>
                  <a:pt x="6468771" y="1079091"/>
                  <a:pt x="6808612" y="1121204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68212"/>
                      <a:gd name="adj2" fmla="val -1905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6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Riješi </a:t>
            </a:r>
            <a:r>
              <a:rPr lang="hr-HR" sz="36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kviz</a:t>
            </a:r>
            <a:r>
              <a:rPr lang="hr-HR" sz="36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i ponovi gradivo!</a:t>
            </a:r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81909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40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Hladni </a:t>
            </a:r>
            <a:r>
              <a:rPr lang="hr-HR" sz="4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rat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hladni rat </a:t>
            </a:r>
            <a:r>
              <a:rPr lang="hr-HR" sz="24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hr-HR" sz="24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doba 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trajne napetosti između Zapadnog i Istočnog bloka od kraja Drugog svjetskog rata do 1990. godine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Zapadni blok 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predvođen SAD-om (protiv daljnjeg širenja komunizma)</a:t>
            </a:r>
            <a:r>
              <a:rPr lang="hr-H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; Sjevernoatlantski pakt 1949.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Istočni blok</a:t>
            </a:r>
            <a:r>
              <a:rPr lang="hr-H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– predvođen SSSR-om; Varšavski pakt 1955. 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okret nesvrstanih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4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1961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– predvođen Egiptom, Indijom i Jugoslavijom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2400" b="1" i="0" dirty="0">
                <a:solidFill>
                  <a:schemeClr val="tx1"/>
                </a:solidFill>
              </a:rPr>
              <a:t>Marshallov plan </a:t>
            </a:r>
            <a:r>
              <a:rPr lang="hr-HR" sz="2400" i="0" dirty="0" smtClean="0">
                <a:solidFill>
                  <a:schemeClr val="tx1"/>
                </a:solidFill>
              </a:rPr>
              <a:t>– program </a:t>
            </a:r>
            <a:r>
              <a:rPr lang="hr-HR" sz="2400" i="0" dirty="0">
                <a:solidFill>
                  <a:schemeClr val="tx1"/>
                </a:solidFill>
              </a:rPr>
              <a:t>američke i kanadske pomoći za oporavak Europe nakon II. svjetskog rata, donesen 1947. </a:t>
            </a: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5988180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32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32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hr-HR" sz="32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OBILJEŽJA </a:t>
            </a: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HLADNOG RATA</a:t>
            </a:r>
            <a:endParaRPr lang="hr-HR" sz="3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utrka u naoružanju i utrka u istraživanju svemira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atomsko oružje – stvaranje </a:t>
            </a: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'ravnoteže straha'</a:t>
            </a:r>
            <a:r>
              <a:rPr lang="hr-HR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između SAD-a i SSSR-a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svemirska era – 1957. – SSSR lansira prvi satelit </a:t>
            </a:r>
            <a:r>
              <a:rPr lang="hr-HR" sz="3200" b="1" i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Sputnik</a:t>
            </a:r>
            <a:r>
              <a:rPr lang="hr-HR" sz="3200" b="1" i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endParaRPr lang="hr-HR" sz="3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Jurij Gagarin (SSSR) </a:t>
            </a:r>
            <a:r>
              <a:rPr lang="hr-HR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1961. – prvi čovjek u svemiru,</a:t>
            </a: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letjelica </a:t>
            </a:r>
            <a:r>
              <a:rPr lang="hr-HR" sz="3200" b="1" i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Vostok</a:t>
            </a:r>
            <a:r>
              <a:rPr lang="hr-HR" sz="3200" b="1" i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endParaRPr lang="hr-HR" sz="3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Neil Armstrong (SAD) </a:t>
            </a:r>
            <a:r>
              <a:rPr lang="hr-HR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1969. – prvi čovjek na Mjesecu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5911710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SAD – testirao i upotrijebio atomsku bombu 1945. godine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SSSR – 1949. godine testirana prva atomska bomba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Ujedinjeno Kraljevstvo – od 1952. godine posjeduje atomsko oružje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Francuska – od 1960. godine posjeduje atomsko oružje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hr-HR" sz="32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hr-HR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trka u naoružanju je zahtijevala </a:t>
            </a:r>
            <a:r>
              <a:rPr lang="hr-HR" sz="320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mnogo </a:t>
            </a:r>
            <a:r>
              <a:rPr lang="hr-HR" sz="320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novca – SSSR </a:t>
            </a:r>
            <a:r>
              <a:rPr lang="hr-HR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je zanemario socijalne potrebe i mnoge gospodarske grane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4163796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460BF87D-655D-495B-A2C1-7340B6147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6860" y="3167056"/>
            <a:ext cx="2745140" cy="3690944"/>
          </a:xfrm>
          <a:prstGeom prst="rect">
            <a:avLst/>
          </a:prstGeom>
        </p:spPr>
      </p:pic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7AB226A7-70F0-4BBB-9EEC-343A388F482D}"/>
              </a:ext>
            </a:extLst>
          </p:cNvPr>
          <p:cNvSpPr/>
          <p:nvPr/>
        </p:nvSpPr>
        <p:spPr>
          <a:xfrm>
            <a:off x="707010" y="1800520"/>
            <a:ext cx="8738647" cy="3544478"/>
          </a:xfrm>
          <a:custGeom>
            <a:avLst/>
            <a:gdLst>
              <a:gd name="connsiteX0" fmla="*/ 0 w 8738647"/>
              <a:gd name="connsiteY0" fmla="*/ 0 h 3544478"/>
              <a:gd name="connsiteX1" fmla="*/ 8738647 w 8738647"/>
              <a:gd name="connsiteY1" fmla="*/ 0 h 3544478"/>
              <a:gd name="connsiteX2" fmla="*/ 8738647 w 8738647"/>
              <a:gd name="connsiteY2" fmla="*/ 2953720 h 3544478"/>
              <a:gd name="connsiteX3" fmla="*/ 8147889 w 8738647"/>
              <a:gd name="connsiteY3" fmla="*/ 3544478 h 3544478"/>
              <a:gd name="connsiteX4" fmla="*/ 0 w 8738647"/>
              <a:gd name="connsiteY4" fmla="*/ 3544478 h 3544478"/>
              <a:gd name="connsiteX5" fmla="*/ 0 w 8738647"/>
              <a:gd name="connsiteY5" fmla="*/ 0 h 3544478"/>
              <a:gd name="connsiteX0" fmla="*/ 8147889 w 8738647"/>
              <a:gd name="connsiteY0" fmla="*/ 3544478 h 3544478"/>
              <a:gd name="connsiteX1" fmla="*/ 8266040 w 8738647"/>
              <a:gd name="connsiteY1" fmla="*/ 3071871 h 3544478"/>
              <a:gd name="connsiteX2" fmla="*/ 8738647 w 8738647"/>
              <a:gd name="connsiteY2" fmla="*/ 2953720 h 3544478"/>
              <a:gd name="connsiteX3" fmla="*/ 8147889 w 8738647"/>
              <a:gd name="connsiteY3" fmla="*/ 3544478 h 3544478"/>
              <a:gd name="connsiteX0" fmla="*/ 8147889 w 8738647"/>
              <a:gd name="connsiteY0" fmla="*/ 3544478 h 3544478"/>
              <a:gd name="connsiteX1" fmla="*/ 8266040 w 8738647"/>
              <a:gd name="connsiteY1" fmla="*/ 3071871 h 3544478"/>
              <a:gd name="connsiteX2" fmla="*/ 8738647 w 8738647"/>
              <a:gd name="connsiteY2" fmla="*/ 2953720 h 3544478"/>
              <a:gd name="connsiteX3" fmla="*/ 8147889 w 8738647"/>
              <a:gd name="connsiteY3" fmla="*/ 3544478 h 3544478"/>
              <a:gd name="connsiteX4" fmla="*/ 0 w 8738647"/>
              <a:gd name="connsiteY4" fmla="*/ 3544478 h 3544478"/>
              <a:gd name="connsiteX5" fmla="*/ 0 w 8738647"/>
              <a:gd name="connsiteY5" fmla="*/ 0 h 3544478"/>
              <a:gd name="connsiteX6" fmla="*/ 8738647 w 8738647"/>
              <a:gd name="connsiteY6" fmla="*/ 0 h 3544478"/>
              <a:gd name="connsiteX7" fmla="*/ 8738647 w 8738647"/>
              <a:gd name="connsiteY7" fmla="*/ 2953720 h 3544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38647" h="3544478" stroke="0" extrusionOk="0">
                <a:moveTo>
                  <a:pt x="0" y="0"/>
                </a:moveTo>
                <a:cubicBezTo>
                  <a:pt x="3441804" y="-147679"/>
                  <a:pt x="6819497" y="-74658"/>
                  <a:pt x="8738647" y="0"/>
                </a:cubicBezTo>
                <a:cubicBezTo>
                  <a:pt x="8635691" y="556428"/>
                  <a:pt x="8579067" y="2199538"/>
                  <a:pt x="8738647" y="2953720"/>
                </a:cubicBezTo>
                <a:cubicBezTo>
                  <a:pt x="8536121" y="3238718"/>
                  <a:pt x="8347824" y="3265062"/>
                  <a:pt x="8147889" y="3544478"/>
                </a:cubicBezTo>
                <a:cubicBezTo>
                  <a:pt x="7221051" y="3486776"/>
                  <a:pt x="1553261" y="3501786"/>
                  <a:pt x="0" y="3544478"/>
                </a:cubicBezTo>
                <a:cubicBezTo>
                  <a:pt x="10690" y="2155548"/>
                  <a:pt x="94370" y="753273"/>
                  <a:pt x="0" y="0"/>
                </a:cubicBezTo>
                <a:close/>
              </a:path>
              <a:path w="8738647" h="3544478" fill="darkenLess" stroke="0" extrusionOk="0">
                <a:moveTo>
                  <a:pt x="8147889" y="3544478"/>
                </a:moveTo>
                <a:cubicBezTo>
                  <a:pt x="8151087" y="3393051"/>
                  <a:pt x="8207816" y="3253103"/>
                  <a:pt x="8266040" y="3071871"/>
                </a:cubicBezTo>
                <a:cubicBezTo>
                  <a:pt x="8423356" y="2995341"/>
                  <a:pt x="8542021" y="3002166"/>
                  <a:pt x="8738647" y="2953720"/>
                </a:cubicBezTo>
                <a:cubicBezTo>
                  <a:pt x="8553313" y="3183372"/>
                  <a:pt x="8359058" y="3363946"/>
                  <a:pt x="8147889" y="3544478"/>
                </a:cubicBezTo>
                <a:close/>
              </a:path>
              <a:path w="8738647" h="3544478" fill="none" extrusionOk="0">
                <a:moveTo>
                  <a:pt x="8147889" y="3544478"/>
                </a:moveTo>
                <a:cubicBezTo>
                  <a:pt x="8159833" y="3342067"/>
                  <a:pt x="8228742" y="3186441"/>
                  <a:pt x="8266040" y="3071871"/>
                </a:cubicBezTo>
                <a:cubicBezTo>
                  <a:pt x="8313898" y="3054951"/>
                  <a:pt x="8657092" y="2936676"/>
                  <a:pt x="8738647" y="2953720"/>
                </a:cubicBezTo>
                <a:cubicBezTo>
                  <a:pt x="8661730" y="3079761"/>
                  <a:pt x="8324078" y="3472258"/>
                  <a:pt x="8147889" y="3544478"/>
                </a:cubicBezTo>
                <a:cubicBezTo>
                  <a:pt x="4636978" y="3387628"/>
                  <a:pt x="3810421" y="3548951"/>
                  <a:pt x="0" y="3544478"/>
                </a:cubicBezTo>
                <a:cubicBezTo>
                  <a:pt x="13471" y="2500730"/>
                  <a:pt x="104680" y="1634650"/>
                  <a:pt x="0" y="0"/>
                </a:cubicBezTo>
                <a:cubicBezTo>
                  <a:pt x="1576435" y="88166"/>
                  <a:pt x="6868457" y="-93741"/>
                  <a:pt x="8738647" y="0"/>
                </a:cubicBezTo>
                <a:cubicBezTo>
                  <a:pt x="8697320" y="745763"/>
                  <a:pt x="8826861" y="2268558"/>
                  <a:pt x="8738647" y="2953720"/>
                </a:cubicBezTo>
              </a:path>
              <a:path w="8738647" h="3544478" fill="none" stroke="0" extrusionOk="0">
                <a:moveTo>
                  <a:pt x="8147889" y="3544478"/>
                </a:moveTo>
                <a:cubicBezTo>
                  <a:pt x="8203634" y="3414751"/>
                  <a:pt x="8281328" y="3165336"/>
                  <a:pt x="8266040" y="3071871"/>
                </a:cubicBezTo>
                <a:cubicBezTo>
                  <a:pt x="8372069" y="3021095"/>
                  <a:pt x="8688571" y="2998402"/>
                  <a:pt x="8738647" y="2953720"/>
                </a:cubicBezTo>
                <a:cubicBezTo>
                  <a:pt x="8543953" y="3101974"/>
                  <a:pt x="8365505" y="3362703"/>
                  <a:pt x="8147889" y="3544478"/>
                </a:cubicBezTo>
                <a:cubicBezTo>
                  <a:pt x="4609689" y="3544006"/>
                  <a:pt x="3341343" y="3679959"/>
                  <a:pt x="0" y="3544478"/>
                </a:cubicBezTo>
                <a:cubicBezTo>
                  <a:pt x="159251" y="2379277"/>
                  <a:pt x="144959" y="1093905"/>
                  <a:pt x="0" y="0"/>
                </a:cubicBezTo>
                <a:cubicBezTo>
                  <a:pt x="4335539" y="51222"/>
                  <a:pt x="6019797" y="-11402"/>
                  <a:pt x="8738647" y="0"/>
                </a:cubicBezTo>
                <a:cubicBezTo>
                  <a:pt x="8838798" y="480684"/>
                  <a:pt x="8831343" y="2246353"/>
                  <a:pt x="8738647" y="2953720"/>
                </a:cubicBezTo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278749929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HLADNI RAT </a:t>
            </a:r>
            <a:r>
              <a:rPr lang="hr-HR" sz="2800" b="1" dirty="0" smtClean="0">
                <a:solidFill>
                  <a:schemeClr val="tx1"/>
                </a:solidFill>
              </a:rPr>
              <a:t>– </a:t>
            </a:r>
            <a:r>
              <a:rPr lang="hr-HR" sz="2800" b="1" i="0" dirty="0" smtClean="0">
                <a:solidFill>
                  <a:schemeClr val="tx1"/>
                </a:solidFill>
                <a:effectLst/>
              </a:rPr>
              <a:t>razdoblje 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međunarodnih odnosa od kraja 1940-ih do početka 1990-ih, obilježeno međusobnim suprotstavljanjem i nadmetanjem SAD-a i SSSR-a te njihovih saveznika u globalnim geopolitičkim, gospodarskim i drugim odnosima.</a:t>
            </a:r>
            <a:endParaRPr lang="hr-HR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7693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460BF87D-655D-495B-A2C1-7340B6147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157" y="1367155"/>
            <a:ext cx="3638145" cy="4891623"/>
          </a:xfrm>
          <a:prstGeom prst="rect">
            <a:avLst/>
          </a:prstGeom>
        </p:spPr>
      </p:pic>
      <p:sp>
        <p:nvSpPr>
          <p:cNvPr id="5" name="Strelica: ulijevo 4">
            <a:extLst>
              <a:ext uri="{FF2B5EF4-FFF2-40B4-BE49-F238E27FC236}">
                <a16:creationId xmlns:a16="http://schemas.microsoft.com/office/drawing/2014/main" xmlns="" id="{FF7C5C7A-DDDB-4606-A930-CD324A0B137A}"/>
              </a:ext>
            </a:extLst>
          </p:cNvPr>
          <p:cNvSpPr/>
          <p:nvPr/>
        </p:nvSpPr>
        <p:spPr>
          <a:xfrm>
            <a:off x="170100" y="1691936"/>
            <a:ext cx="4102600" cy="4242062"/>
          </a:xfrm>
          <a:custGeom>
            <a:avLst/>
            <a:gdLst>
              <a:gd name="connsiteX0" fmla="*/ 0 w 4102600"/>
              <a:gd name="connsiteY0" fmla="*/ 2121031 h 4242062"/>
              <a:gd name="connsiteX1" fmla="*/ 415694 w 4102600"/>
              <a:gd name="connsiteY1" fmla="*/ 1569563 h 4242062"/>
              <a:gd name="connsiteX2" fmla="*/ 799412 w 4102600"/>
              <a:gd name="connsiteY2" fmla="*/ 1060516 h 4242062"/>
              <a:gd name="connsiteX3" fmla="*/ 1199118 w 4102600"/>
              <a:gd name="connsiteY3" fmla="*/ 530258 h 4242062"/>
              <a:gd name="connsiteX4" fmla="*/ 1598824 w 4102600"/>
              <a:gd name="connsiteY4" fmla="*/ 0 h 4242062"/>
              <a:gd name="connsiteX5" fmla="*/ 1598824 w 4102600"/>
              <a:gd name="connsiteY5" fmla="*/ 0 h 4242062"/>
              <a:gd name="connsiteX6" fmla="*/ 2224768 w 4102600"/>
              <a:gd name="connsiteY6" fmla="*/ 0 h 4242062"/>
              <a:gd name="connsiteX7" fmla="*/ 2850712 w 4102600"/>
              <a:gd name="connsiteY7" fmla="*/ 0 h 4242062"/>
              <a:gd name="connsiteX8" fmla="*/ 3451618 w 4102600"/>
              <a:gd name="connsiteY8" fmla="*/ 0 h 4242062"/>
              <a:gd name="connsiteX9" fmla="*/ 4102600 w 4102600"/>
              <a:gd name="connsiteY9" fmla="*/ 0 h 4242062"/>
              <a:gd name="connsiteX10" fmla="*/ 4102600 w 4102600"/>
              <a:gd name="connsiteY10" fmla="*/ 648429 h 4242062"/>
              <a:gd name="connsiteX11" fmla="*/ 4102600 w 4102600"/>
              <a:gd name="connsiteY11" fmla="*/ 1212018 h 4242062"/>
              <a:gd name="connsiteX12" fmla="*/ 4102600 w 4102600"/>
              <a:gd name="connsiteY12" fmla="*/ 1818027 h 4242062"/>
              <a:gd name="connsiteX13" fmla="*/ 4102600 w 4102600"/>
              <a:gd name="connsiteY13" fmla="*/ 2424035 h 4242062"/>
              <a:gd name="connsiteX14" fmla="*/ 4102600 w 4102600"/>
              <a:gd name="connsiteY14" fmla="*/ 3072465 h 4242062"/>
              <a:gd name="connsiteX15" fmla="*/ 4102600 w 4102600"/>
              <a:gd name="connsiteY15" fmla="*/ 3636053 h 4242062"/>
              <a:gd name="connsiteX16" fmla="*/ 4102600 w 4102600"/>
              <a:gd name="connsiteY16" fmla="*/ 4242062 h 4242062"/>
              <a:gd name="connsiteX17" fmla="*/ 3476656 w 4102600"/>
              <a:gd name="connsiteY17" fmla="*/ 4242062 h 4242062"/>
              <a:gd name="connsiteX18" fmla="*/ 2850712 w 4102600"/>
              <a:gd name="connsiteY18" fmla="*/ 4242062 h 4242062"/>
              <a:gd name="connsiteX19" fmla="*/ 2174692 w 4102600"/>
              <a:gd name="connsiteY19" fmla="*/ 4242062 h 4242062"/>
              <a:gd name="connsiteX20" fmla="*/ 1598824 w 4102600"/>
              <a:gd name="connsiteY20" fmla="*/ 4242062 h 4242062"/>
              <a:gd name="connsiteX21" fmla="*/ 1598824 w 4102600"/>
              <a:gd name="connsiteY21" fmla="*/ 4242062 h 4242062"/>
              <a:gd name="connsiteX22" fmla="*/ 1215106 w 4102600"/>
              <a:gd name="connsiteY22" fmla="*/ 3733015 h 4242062"/>
              <a:gd name="connsiteX23" fmla="*/ 847377 w 4102600"/>
              <a:gd name="connsiteY23" fmla="*/ 3245177 h 4242062"/>
              <a:gd name="connsiteX24" fmla="*/ 447671 w 4102600"/>
              <a:gd name="connsiteY24" fmla="*/ 2714920 h 4242062"/>
              <a:gd name="connsiteX25" fmla="*/ 0 w 4102600"/>
              <a:gd name="connsiteY25" fmla="*/ 2121031 h 4242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102600" h="4242062" fill="none" extrusionOk="0">
                <a:moveTo>
                  <a:pt x="0" y="2121031"/>
                </a:moveTo>
                <a:cubicBezTo>
                  <a:pt x="196163" y="1853183"/>
                  <a:pt x="318618" y="1737188"/>
                  <a:pt x="415694" y="1569563"/>
                </a:cubicBezTo>
                <a:cubicBezTo>
                  <a:pt x="512770" y="1401938"/>
                  <a:pt x="710583" y="1223981"/>
                  <a:pt x="799412" y="1060516"/>
                </a:cubicBezTo>
                <a:cubicBezTo>
                  <a:pt x="888241" y="897051"/>
                  <a:pt x="1029895" y="733291"/>
                  <a:pt x="1199118" y="530258"/>
                </a:cubicBezTo>
                <a:cubicBezTo>
                  <a:pt x="1368341" y="327225"/>
                  <a:pt x="1410172" y="204201"/>
                  <a:pt x="1598824" y="0"/>
                </a:cubicBezTo>
                <a:lnTo>
                  <a:pt x="1598824" y="0"/>
                </a:lnTo>
                <a:cubicBezTo>
                  <a:pt x="1885911" y="7088"/>
                  <a:pt x="1956125" y="8891"/>
                  <a:pt x="2224768" y="0"/>
                </a:cubicBezTo>
                <a:cubicBezTo>
                  <a:pt x="2493411" y="-8891"/>
                  <a:pt x="2569298" y="-4420"/>
                  <a:pt x="2850712" y="0"/>
                </a:cubicBezTo>
                <a:cubicBezTo>
                  <a:pt x="3132126" y="4420"/>
                  <a:pt x="3328437" y="-24695"/>
                  <a:pt x="3451618" y="0"/>
                </a:cubicBezTo>
                <a:cubicBezTo>
                  <a:pt x="3574799" y="24695"/>
                  <a:pt x="3851166" y="-8797"/>
                  <a:pt x="4102600" y="0"/>
                </a:cubicBezTo>
                <a:cubicBezTo>
                  <a:pt x="4079847" y="228867"/>
                  <a:pt x="4106624" y="488055"/>
                  <a:pt x="4102600" y="648429"/>
                </a:cubicBezTo>
                <a:cubicBezTo>
                  <a:pt x="4098576" y="808803"/>
                  <a:pt x="4121984" y="1022409"/>
                  <a:pt x="4102600" y="1212018"/>
                </a:cubicBezTo>
                <a:cubicBezTo>
                  <a:pt x="4083216" y="1401627"/>
                  <a:pt x="4090455" y="1576713"/>
                  <a:pt x="4102600" y="1818027"/>
                </a:cubicBezTo>
                <a:cubicBezTo>
                  <a:pt x="4114745" y="2059341"/>
                  <a:pt x="4097235" y="2180488"/>
                  <a:pt x="4102600" y="2424035"/>
                </a:cubicBezTo>
                <a:cubicBezTo>
                  <a:pt x="4107965" y="2667582"/>
                  <a:pt x="4097438" y="2929296"/>
                  <a:pt x="4102600" y="3072465"/>
                </a:cubicBezTo>
                <a:cubicBezTo>
                  <a:pt x="4107763" y="3215634"/>
                  <a:pt x="4080942" y="3433066"/>
                  <a:pt x="4102600" y="3636053"/>
                </a:cubicBezTo>
                <a:cubicBezTo>
                  <a:pt x="4124258" y="3839040"/>
                  <a:pt x="4102961" y="4046421"/>
                  <a:pt x="4102600" y="4242062"/>
                </a:cubicBezTo>
                <a:cubicBezTo>
                  <a:pt x="3959501" y="4237962"/>
                  <a:pt x="3627423" y="4270541"/>
                  <a:pt x="3476656" y="4242062"/>
                </a:cubicBezTo>
                <a:cubicBezTo>
                  <a:pt x="3325889" y="4213583"/>
                  <a:pt x="2982453" y="4228161"/>
                  <a:pt x="2850712" y="4242062"/>
                </a:cubicBezTo>
                <a:cubicBezTo>
                  <a:pt x="2718971" y="4255963"/>
                  <a:pt x="2369450" y="4222268"/>
                  <a:pt x="2174692" y="4242062"/>
                </a:cubicBezTo>
                <a:cubicBezTo>
                  <a:pt x="1979934" y="4261856"/>
                  <a:pt x="1748736" y="4238307"/>
                  <a:pt x="1598824" y="4242062"/>
                </a:cubicBezTo>
                <a:lnTo>
                  <a:pt x="1598824" y="4242062"/>
                </a:lnTo>
                <a:cubicBezTo>
                  <a:pt x="1439968" y="4033280"/>
                  <a:pt x="1330255" y="3895914"/>
                  <a:pt x="1215106" y="3733015"/>
                </a:cubicBezTo>
                <a:cubicBezTo>
                  <a:pt x="1099958" y="3570115"/>
                  <a:pt x="966877" y="3364011"/>
                  <a:pt x="847377" y="3245177"/>
                </a:cubicBezTo>
                <a:cubicBezTo>
                  <a:pt x="727877" y="3126343"/>
                  <a:pt x="601568" y="2934521"/>
                  <a:pt x="447671" y="2714920"/>
                </a:cubicBezTo>
                <a:cubicBezTo>
                  <a:pt x="293774" y="2495319"/>
                  <a:pt x="230275" y="2374430"/>
                  <a:pt x="0" y="2121031"/>
                </a:cubicBezTo>
                <a:close/>
              </a:path>
              <a:path w="4102600" h="4242062" stroke="0" extrusionOk="0">
                <a:moveTo>
                  <a:pt x="0" y="2121031"/>
                </a:moveTo>
                <a:cubicBezTo>
                  <a:pt x="173222" y="1892613"/>
                  <a:pt x="204085" y="1826750"/>
                  <a:pt x="383718" y="1611984"/>
                </a:cubicBezTo>
                <a:cubicBezTo>
                  <a:pt x="563351" y="1397218"/>
                  <a:pt x="667995" y="1243787"/>
                  <a:pt x="767436" y="1102936"/>
                </a:cubicBezTo>
                <a:cubicBezTo>
                  <a:pt x="866877" y="962085"/>
                  <a:pt x="1052305" y="704061"/>
                  <a:pt x="1151153" y="593889"/>
                </a:cubicBezTo>
                <a:cubicBezTo>
                  <a:pt x="1250001" y="483717"/>
                  <a:pt x="1428823" y="227859"/>
                  <a:pt x="1598824" y="0"/>
                </a:cubicBezTo>
                <a:lnTo>
                  <a:pt x="1598824" y="0"/>
                </a:lnTo>
                <a:cubicBezTo>
                  <a:pt x="1816693" y="-29122"/>
                  <a:pt x="2014281" y="-23503"/>
                  <a:pt x="2224768" y="0"/>
                </a:cubicBezTo>
                <a:cubicBezTo>
                  <a:pt x="2435255" y="23503"/>
                  <a:pt x="2655014" y="31499"/>
                  <a:pt x="2900788" y="0"/>
                </a:cubicBezTo>
                <a:cubicBezTo>
                  <a:pt x="3146562" y="-31499"/>
                  <a:pt x="3322461" y="-25230"/>
                  <a:pt x="3551769" y="0"/>
                </a:cubicBezTo>
                <a:cubicBezTo>
                  <a:pt x="3781077" y="25230"/>
                  <a:pt x="3890606" y="-4260"/>
                  <a:pt x="4102600" y="0"/>
                </a:cubicBezTo>
                <a:cubicBezTo>
                  <a:pt x="4097756" y="302679"/>
                  <a:pt x="4122173" y="416765"/>
                  <a:pt x="4102600" y="648429"/>
                </a:cubicBezTo>
                <a:cubicBezTo>
                  <a:pt x="4083027" y="880093"/>
                  <a:pt x="4083195" y="1042756"/>
                  <a:pt x="4102600" y="1169597"/>
                </a:cubicBezTo>
                <a:cubicBezTo>
                  <a:pt x="4122005" y="1296438"/>
                  <a:pt x="4080648" y="1500340"/>
                  <a:pt x="4102600" y="1733185"/>
                </a:cubicBezTo>
                <a:cubicBezTo>
                  <a:pt x="4124552" y="1966030"/>
                  <a:pt x="4089736" y="2202468"/>
                  <a:pt x="4102600" y="2339194"/>
                </a:cubicBezTo>
                <a:cubicBezTo>
                  <a:pt x="4115464" y="2475920"/>
                  <a:pt x="4087573" y="2677204"/>
                  <a:pt x="4102600" y="2902782"/>
                </a:cubicBezTo>
                <a:cubicBezTo>
                  <a:pt x="4117627" y="3128360"/>
                  <a:pt x="4079916" y="3351650"/>
                  <a:pt x="4102600" y="3466371"/>
                </a:cubicBezTo>
                <a:cubicBezTo>
                  <a:pt x="4125284" y="3581092"/>
                  <a:pt x="4093433" y="3897061"/>
                  <a:pt x="4102600" y="4242062"/>
                </a:cubicBezTo>
                <a:cubicBezTo>
                  <a:pt x="3797404" y="4228642"/>
                  <a:pt x="3709391" y="4247784"/>
                  <a:pt x="3476656" y="4242062"/>
                </a:cubicBezTo>
                <a:cubicBezTo>
                  <a:pt x="3243921" y="4236340"/>
                  <a:pt x="2993269" y="4270106"/>
                  <a:pt x="2800636" y="4242062"/>
                </a:cubicBezTo>
                <a:cubicBezTo>
                  <a:pt x="2608003" y="4214018"/>
                  <a:pt x="2413306" y="4215931"/>
                  <a:pt x="2199730" y="4242062"/>
                </a:cubicBezTo>
                <a:cubicBezTo>
                  <a:pt x="1986154" y="4268193"/>
                  <a:pt x="1821169" y="4261123"/>
                  <a:pt x="1598824" y="4242062"/>
                </a:cubicBezTo>
                <a:lnTo>
                  <a:pt x="1598824" y="4242062"/>
                </a:lnTo>
                <a:cubicBezTo>
                  <a:pt x="1422572" y="4013761"/>
                  <a:pt x="1343056" y="3924052"/>
                  <a:pt x="1247083" y="3775435"/>
                </a:cubicBezTo>
                <a:cubicBezTo>
                  <a:pt x="1151110" y="3626818"/>
                  <a:pt x="977898" y="3461324"/>
                  <a:pt x="847377" y="3245177"/>
                </a:cubicBezTo>
                <a:cubicBezTo>
                  <a:pt x="716856" y="3029031"/>
                  <a:pt x="580168" y="2938370"/>
                  <a:pt x="495635" y="2778551"/>
                </a:cubicBezTo>
                <a:cubicBezTo>
                  <a:pt x="411102" y="2618732"/>
                  <a:pt x="191468" y="2331296"/>
                  <a:pt x="0" y="2121031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190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705737655">
                  <a:prstGeom prst="leftArrow">
                    <a:avLst>
                      <a:gd name="adj1" fmla="val 100000"/>
                      <a:gd name="adj2" fmla="val 3897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</a:rPr>
              <a:t>ZAPADNI BLOK</a:t>
            </a:r>
          </a:p>
          <a:p>
            <a:pPr algn="ctr"/>
            <a:r>
              <a:rPr lang="hr-HR" sz="3200" b="1" dirty="0">
                <a:solidFill>
                  <a:schemeClr val="tx1"/>
                </a:solidFill>
              </a:rPr>
              <a:t>- predvođen SAD-om</a:t>
            </a:r>
          </a:p>
        </p:txBody>
      </p:sp>
      <p:sp>
        <p:nvSpPr>
          <p:cNvPr id="10" name="Strelica: desno 9">
            <a:extLst>
              <a:ext uri="{FF2B5EF4-FFF2-40B4-BE49-F238E27FC236}">
                <a16:creationId xmlns:a16="http://schemas.microsoft.com/office/drawing/2014/main" xmlns="" id="{228AEFD7-556E-4628-972E-94F900E9B91E}"/>
              </a:ext>
            </a:extLst>
          </p:cNvPr>
          <p:cNvSpPr/>
          <p:nvPr/>
        </p:nvSpPr>
        <p:spPr>
          <a:xfrm>
            <a:off x="7919302" y="1691936"/>
            <a:ext cx="3761295" cy="4242062"/>
          </a:xfrm>
          <a:custGeom>
            <a:avLst/>
            <a:gdLst>
              <a:gd name="connsiteX0" fmla="*/ 0 w 3761295"/>
              <a:gd name="connsiteY0" fmla="*/ 0 h 4242062"/>
              <a:gd name="connsiteX1" fmla="*/ 598416 w 3761295"/>
              <a:gd name="connsiteY1" fmla="*/ 0 h 4242062"/>
              <a:gd name="connsiteX2" fmla="*/ 1196832 w 3761295"/>
              <a:gd name="connsiteY2" fmla="*/ 0 h 4242062"/>
              <a:gd name="connsiteX3" fmla="*/ 1795248 w 3761295"/>
              <a:gd name="connsiteY3" fmla="*/ 0 h 4242062"/>
              <a:gd name="connsiteX4" fmla="*/ 2493400 w 3761295"/>
              <a:gd name="connsiteY4" fmla="*/ 0 h 4242062"/>
              <a:gd name="connsiteX5" fmla="*/ 2493400 w 3761295"/>
              <a:gd name="connsiteY5" fmla="*/ 0 h 4242062"/>
              <a:gd name="connsiteX6" fmla="*/ 2835732 w 3761295"/>
              <a:gd name="connsiteY6" fmla="*/ 572678 h 4242062"/>
              <a:gd name="connsiteX7" fmla="*/ 3140026 w 3761295"/>
              <a:gd name="connsiteY7" fmla="*/ 1081726 h 4242062"/>
              <a:gd name="connsiteX8" fmla="*/ 3444321 w 3761295"/>
              <a:gd name="connsiteY8" fmla="*/ 1590773 h 4242062"/>
              <a:gd name="connsiteX9" fmla="*/ 3761295 w 3761295"/>
              <a:gd name="connsiteY9" fmla="*/ 2121031 h 4242062"/>
              <a:gd name="connsiteX10" fmla="*/ 3418963 w 3761295"/>
              <a:gd name="connsiteY10" fmla="*/ 2693709 h 4242062"/>
              <a:gd name="connsiteX11" fmla="*/ 3114669 w 3761295"/>
              <a:gd name="connsiteY11" fmla="*/ 3202757 h 4242062"/>
              <a:gd name="connsiteX12" fmla="*/ 2835732 w 3761295"/>
              <a:gd name="connsiteY12" fmla="*/ 3669384 h 4242062"/>
              <a:gd name="connsiteX13" fmla="*/ 2493400 w 3761295"/>
              <a:gd name="connsiteY13" fmla="*/ 4242062 h 4242062"/>
              <a:gd name="connsiteX14" fmla="*/ 2493400 w 3761295"/>
              <a:gd name="connsiteY14" fmla="*/ 4242062 h 4242062"/>
              <a:gd name="connsiteX15" fmla="*/ 1820182 w 3761295"/>
              <a:gd name="connsiteY15" fmla="*/ 4242062 h 4242062"/>
              <a:gd name="connsiteX16" fmla="*/ 1246700 w 3761295"/>
              <a:gd name="connsiteY16" fmla="*/ 4242062 h 4242062"/>
              <a:gd name="connsiteX17" fmla="*/ 673218 w 3761295"/>
              <a:gd name="connsiteY17" fmla="*/ 4242062 h 4242062"/>
              <a:gd name="connsiteX18" fmla="*/ 0 w 3761295"/>
              <a:gd name="connsiteY18" fmla="*/ 4242062 h 4242062"/>
              <a:gd name="connsiteX19" fmla="*/ 0 w 3761295"/>
              <a:gd name="connsiteY19" fmla="*/ 3551212 h 4242062"/>
              <a:gd name="connsiteX20" fmla="*/ 0 w 3761295"/>
              <a:gd name="connsiteY20" fmla="*/ 3030044 h 4242062"/>
              <a:gd name="connsiteX21" fmla="*/ 0 w 3761295"/>
              <a:gd name="connsiteY21" fmla="*/ 2466456 h 4242062"/>
              <a:gd name="connsiteX22" fmla="*/ 0 w 3761295"/>
              <a:gd name="connsiteY22" fmla="*/ 1818027 h 4242062"/>
              <a:gd name="connsiteX23" fmla="*/ 0 w 3761295"/>
              <a:gd name="connsiteY23" fmla="*/ 1212018 h 4242062"/>
              <a:gd name="connsiteX24" fmla="*/ 0 w 3761295"/>
              <a:gd name="connsiteY24" fmla="*/ 563588 h 4242062"/>
              <a:gd name="connsiteX25" fmla="*/ 0 w 3761295"/>
              <a:gd name="connsiteY25" fmla="*/ 0 h 4242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761295" h="4242062" fill="none" extrusionOk="0">
                <a:moveTo>
                  <a:pt x="0" y="0"/>
                </a:moveTo>
                <a:cubicBezTo>
                  <a:pt x="192333" y="-25563"/>
                  <a:pt x="463577" y="3625"/>
                  <a:pt x="598416" y="0"/>
                </a:cubicBezTo>
                <a:cubicBezTo>
                  <a:pt x="733255" y="-3625"/>
                  <a:pt x="938921" y="-17369"/>
                  <a:pt x="1196832" y="0"/>
                </a:cubicBezTo>
                <a:cubicBezTo>
                  <a:pt x="1454743" y="17369"/>
                  <a:pt x="1572374" y="4479"/>
                  <a:pt x="1795248" y="0"/>
                </a:cubicBezTo>
                <a:cubicBezTo>
                  <a:pt x="2018122" y="-4479"/>
                  <a:pt x="2197310" y="-23025"/>
                  <a:pt x="2493400" y="0"/>
                </a:cubicBezTo>
                <a:lnTo>
                  <a:pt x="2493400" y="0"/>
                </a:lnTo>
                <a:cubicBezTo>
                  <a:pt x="2565690" y="163736"/>
                  <a:pt x="2728218" y="377838"/>
                  <a:pt x="2835732" y="572678"/>
                </a:cubicBezTo>
                <a:cubicBezTo>
                  <a:pt x="2943245" y="767518"/>
                  <a:pt x="3049738" y="942251"/>
                  <a:pt x="3140026" y="1081726"/>
                </a:cubicBezTo>
                <a:cubicBezTo>
                  <a:pt x="3230314" y="1221201"/>
                  <a:pt x="3330984" y="1379377"/>
                  <a:pt x="3444321" y="1590773"/>
                </a:cubicBezTo>
                <a:cubicBezTo>
                  <a:pt x="3557658" y="1802169"/>
                  <a:pt x="3651762" y="1990479"/>
                  <a:pt x="3761295" y="2121031"/>
                </a:cubicBezTo>
                <a:cubicBezTo>
                  <a:pt x="3586776" y="2378265"/>
                  <a:pt x="3524972" y="2566108"/>
                  <a:pt x="3418963" y="2693709"/>
                </a:cubicBezTo>
                <a:cubicBezTo>
                  <a:pt x="3312954" y="2821310"/>
                  <a:pt x="3213087" y="3050561"/>
                  <a:pt x="3114669" y="3202757"/>
                </a:cubicBezTo>
                <a:cubicBezTo>
                  <a:pt x="3016251" y="3354953"/>
                  <a:pt x="2952764" y="3425535"/>
                  <a:pt x="2835732" y="3669384"/>
                </a:cubicBezTo>
                <a:cubicBezTo>
                  <a:pt x="2718700" y="3913233"/>
                  <a:pt x="2623294" y="4073090"/>
                  <a:pt x="2493400" y="4242062"/>
                </a:cubicBezTo>
                <a:lnTo>
                  <a:pt x="2493400" y="4242062"/>
                </a:lnTo>
                <a:cubicBezTo>
                  <a:pt x="2167915" y="4249220"/>
                  <a:pt x="2007321" y="4268827"/>
                  <a:pt x="1820182" y="4242062"/>
                </a:cubicBezTo>
                <a:cubicBezTo>
                  <a:pt x="1633043" y="4215297"/>
                  <a:pt x="1479486" y="4215527"/>
                  <a:pt x="1246700" y="4242062"/>
                </a:cubicBezTo>
                <a:cubicBezTo>
                  <a:pt x="1013914" y="4268597"/>
                  <a:pt x="925102" y="4244563"/>
                  <a:pt x="673218" y="4242062"/>
                </a:cubicBezTo>
                <a:cubicBezTo>
                  <a:pt x="421334" y="4239561"/>
                  <a:pt x="161727" y="4216761"/>
                  <a:pt x="0" y="4242062"/>
                </a:cubicBezTo>
                <a:cubicBezTo>
                  <a:pt x="21757" y="3949044"/>
                  <a:pt x="26345" y="3704507"/>
                  <a:pt x="0" y="3551212"/>
                </a:cubicBezTo>
                <a:cubicBezTo>
                  <a:pt x="-26345" y="3397917"/>
                  <a:pt x="-8929" y="3205612"/>
                  <a:pt x="0" y="3030044"/>
                </a:cubicBezTo>
                <a:cubicBezTo>
                  <a:pt x="8929" y="2854476"/>
                  <a:pt x="11325" y="2621576"/>
                  <a:pt x="0" y="2466456"/>
                </a:cubicBezTo>
                <a:cubicBezTo>
                  <a:pt x="-11325" y="2311336"/>
                  <a:pt x="-24769" y="2032723"/>
                  <a:pt x="0" y="1818027"/>
                </a:cubicBezTo>
                <a:cubicBezTo>
                  <a:pt x="24769" y="1603331"/>
                  <a:pt x="29237" y="1457572"/>
                  <a:pt x="0" y="1212018"/>
                </a:cubicBezTo>
                <a:cubicBezTo>
                  <a:pt x="-29237" y="966464"/>
                  <a:pt x="-14045" y="860083"/>
                  <a:pt x="0" y="563588"/>
                </a:cubicBezTo>
                <a:cubicBezTo>
                  <a:pt x="14045" y="267093"/>
                  <a:pt x="-22867" y="211116"/>
                  <a:pt x="0" y="0"/>
                </a:cubicBezTo>
                <a:close/>
              </a:path>
              <a:path w="3761295" h="4242062" stroke="0" extrusionOk="0">
                <a:moveTo>
                  <a:pt x="0" y="0"/>
                </a:moveTo>
                <a:cubicBezTo>
                  <a:pt x="128354" y="4431"/>
                  <a:pt x="453860" y="17237"/>
                  <a:pt x="573482" y="0"/>
                </a:cubicBezTo>
                <a:cubicBezTo>
                  <a:pt x="693104" y="-17237"/>
                  <a:pt x="996960" y="22437"/>
                  <a:pt x="1196832" y="0"/>
                </a:cubicBezTo>
                <a:cubicBezTo>
                  <a:pt x="1396704" y="-22437"/>
                  <a:pt x="1555987" y="-25207"/>
                  <a:pt x="1770314" y="0"/>
                </a:cubicBezTo>
                <a:cubicBezTo>
                  <a:pt x="1984641" y="25207"/>
                  <a:pt x="2169580" y="-6677"/>
                  <a:pt x="2493400" y="0"/>
                </a:cubicBezTo>
                <a:lnTo>
                  <a:pt x="2493400" y="0"/>
                </a:lnTo>
                <a:cubicBezTo>
                  <a:pt x="2586881" y="108133"/>
                  <a:pt x="2695603" y="295655"/>
                  <a:pt x="2797695" y="509047"/>
                </a:cubicBezTo>
                <a:cubicBezTo>
                  <a:pt x="2899787" y="722439"/>
                  <a:pt x="3014501" y="875921"/>
                  <a:pt x="3127348" y="1060516"/>
                </a:cubicBezTo>
                <a:cubicBezTo>
                  <a:pt x="3240195" y="1245111"/>
                  <a:pt x="3377030" y="1512450"/>
                  <a:pt x="3469679" y="1633194"/>
                </a:cubicBezTo>
                <a:cubicBezTo>
                  <a:pt x="3562328" y="1753938"/>
                  <a:pt x="3638344" y="1917351"/>
                  <a:pt x="3761295" y="2121031"/>
                </a:cubicBezTo>
                <a:cubicBezTo>
                  <a:pt x="3580026" y="2366590"/>
                  <a:pt x="3557616" y="2433379"/>
                  <a:pt x="3418963" y="2693709"/>
                </a:cubicBezTo>
                <a:cubicBezTo>
                  <a:pt x="3280311" y="2954039"/>
                  <a:pt x="3257014" y="2937137"/>
                  <a:pt x="3127348" y="3181547"/>
                </a:cubicBezTo>
                <a:cubicBezTo>
                  <a:pt x="2997681" y="3425957"/>
                  <a:pt x="2939405" y="3514655"/>
                  <a:pt x="2785016" y="3754225"/>
                </a:cubicBezTo>
                <a:cubicBezTo>
                  <a:pt x="2630627" y="3993795"/>
                  <a:pt x="2541034" y="4131187"/>
                  <a:pt x="2493400" y="4242062"/>
                </a:cubicBezTo>
                <a:lnTo>
                  <a:pt x="2493400" y="4242062"/>
                </a:lnTo>
                <a:cubicBezTo>
                  <a:pt x="2347356" y="4218470"/>
                  <a:pt x="2188420" y="4227697"/>
                  <a:pt x="1944852" y="4242062"/>
                </a:cubicBezTo>
                <a:cubicBezTo>
                  <a:pt x="1701284" y="4256427"/>
                  <a:pt x="1440766" y="4269205"/>
                  <a:pt x="1296568" y="4242062"/>
                </a:cubicBezTo>
                <a:cubicBezTo>
                  <a:pt x="1152370" y="4214919"/>
                  <a:pt x="861915" y="4246541"/>
                  <a:pt x="648284" y="4242062"/>
                </a:cubicBezTo>
                <a:cubicBezTo>
                  <a:pt x="434653" y="4237583"/>
                  <a:pt x="313985" y="4267709"/>
                  <a:pt x="0" y="4242062"/>
                </a:cubicBezTo>
                <a:cubicBezTo>
                  <a:pt x="-7507" y="4099791"/>
                  <a:pt x="-17309" y="3960597"/>
                  <a:pt x="0" y="3763315"/>
                </a:cubicBezTo>
                <a:cubicBezTo>
                  <a:pt x="17309" y="3566033"/>
                  <a:pt x="2101" y="3477072"/>
                  <a:pt x="0" y="3199727"/>
                </a:cubicBezTo>
                <a:cubicBezTo>
                  <a:pt x="-2101" y="2922382"/>
                  <a:pt x="16024" y="2713649"/>
                  <a:pt x="0" y="2508877"/>
                </a:cubicBezTo>
                <a:cubicBezTo>
                  <a:pt x="-16024" y="2304105"/>
                  <a:pt x="639" y="2054050"/>
                  <a:pt x="0" y="1818027"/>
                </a:cubicBezTo>
                <a:cubicBezTo>
                  <a:pt x="-639" y="1582004"/>
                  <a:pt x="16507" y="1489707"/>
                  <a:pt x="0" y="1339280"/>
                </a:cubicBezTo>
                <a:cubicBezTo>
                  <a:pt x="-16507" y="1188853"/>
                  <a:pt x="-22254" y="1027635"/>
                  <a:pt x="0" y="818112"/>
                </a:cubicBezTo>
                <a:cubicBezTo>
                  <a:pt x="22254" y="608589"/>
                  <a:pt x="34705" y="172028"/>
                  <a:pt x="0" y="0"/>
                </a:cubicBezTo>
                <a:close/>
              </a:path>
            </a:pathLst>
          </a:custGeom>
          <a:solidFill>
            <a:srgbClr val="F4664A"/>
          </a:solidFill>
          <a:ln w="190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xmlns="" sd="178281939">
                  <a:prstGeom prst="rightArrow">
                    <a:avLst>
                      <a:gd name="adj1" fmla="val 100000"/>
                      <a:gd name="adj2" fmla="val 3370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</a:rPr>
              <a:t>ISTOČNI BLOK</a:t>
            </a:r>
          </a:p>
          <a:p>
            <a:pPr algn="ctr"/>
            <a:r>
              <a:rPr lang="hr-HR" sz="3200" b="1" dirty="0">
                <a:solidFill>
                  <a:schemeClr val="tx1"/>
                </a:solidFill>
              </a:rPr>
              <a:t>- predvođen SSSSR-om</a:t>
            </a:r>
          </a:p>
        </p:txBody>
      </p:sp>
    </p:spTree>
    <p:extLst>
      <p:ext uri="{BB962C8B-B14F-4D97-AF65-F5344CB8AC3E}">
        <p14:creationId xmlns:p14="http://schemas.microsoft.com/office/powerpoint/2010/main" xmlns="" val="2589674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929F298A-96D2-4C9F-B91C-70BC1E512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1316" y="4533117"/>
            <a:ext cx="1589262" cy="2248293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782F7508-3CF3-46C9-B4B4-7E4A8461D9AB}"/>
              </a:ext>
            </a:extLst>
          </p:cNvPr>
          <p:cNvSpPr/>
          <p:nvPr/>
        </p:nvSpPr>
        <p:spPr>
          <a:xfrm>
            <a:off x="7990673" y="1200736"/>
            <a:ext cx="4009533" cy="3516223"/>
          </a:xfrm>
          <a:custGeom>
            <a:avLst/>
            <a:gdLst>
              <a:gd name="connsiteX0" fmla="*/ 3146601 w 4009533"/>
              <a:gd name="connsiteY0" fmla="*/ 3557855 h 3516223"/>
              <a:gd name="connsiteX1" fmla="*/ 2627297 w 4009533"/>
              <a:gd name="connsiteY1" fmla="*/ 3429311 h 3516223"/>
              <a:gd name="connsiteX2" fmla="*/ 257889 w 4009533"/>
              <a:gd name="connsiteY2" fmla="*/ 2620713 h 3516223"/>
              <a:gd name="connsiteX3" fmla="*/ 1037626 w 4009533"/>
              <a:gd name="connsiteY3" fmla="*/ 218111 h 3516223"/>
              <a:gd name="connsiteX4" fmla="*/ 3502162 w 4009533"/>
              <a:gd name="connsiteY4" fmla="*/ 589113 h 3516223"/>
              <a:gd name="connsiteX5" fmla="*/ 3295841 w 4009533"/>
              <a:gd name="connsiteY5" fmla="*/ 3103109 h 3516223"/>
              <a:gd name="connsiteX6" fmla="*/ 3146601 w 4009533"/>
              <a:gd name="connsiteY6" fmla="*/ 3557855 h 3516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09533" h="3516223" fill="none" extrusionOk="0">
                <a:moveTo>
                  <a:pt x="3146601" y="3557855"/>
                </a:moveTo>
                <a:cubicBezTo>
                  <a:pt x="2991196" y="3518569"/>
                  <a:pt x="2786968" y="3476128"/>
                  <a:pt x="2627297" y="3429311"/>
                </a:cubicBezTo>
                <a:cubicBezTo>
                  <a:pt x="1810807" y="3805389"/>
                  <a:pt x="726340" y="3310465"/>
                  <a:pt x="257889" y="2620713"/>
                </a:cubicBezTo>
                <a:cubicBezTo>
                  <a:pt x="-389992" y="1631088"/>
                  <a:pt x="90387" y="685316"/>
                  <a:pt x="1037626" y="218111"/>
                </a:cubicBezTo>
                <a:cubicBezTo>
                  <a:pt x="1778347" y="-245671"/>
                  <a:pt x="2875873" y="3814"/>
                  <a:pt x="3502162" y="589113"/>
                </a:cubicBezTo>
                <a:cubicBezTo>
                  <a:pt x="4168140" y="1333639"/>
                  <a:pt x="4243374" y="2314132"/>
                  <a:pt x="3295841" y="3103109"/>
                </a:cubicBezTo>
                <a:cubicBezTo>
                  <a:pt x="3251490" y="3255601"/>
                  <a:pt x="3195927" y="3376564"/>
                  <a:pt x="3146601" y="3557855"/>
                </a:cubicBezTo>
                <a:close/>
              </a:path>
              <a:path w="4009533" h="3516223" stroke="0" extrusionOk="0">
                <a:moveTo>
                  <a:pt x="3146601" y="3557855"/>
                </a:moveTo>
                <a:cubicBezTo>
                  <a:pt x="3039349" y="3529155"/>
                  <a:pt x="2774157" y="3480794"/>
                  <a:pt x="2627297" y="3429311"/>
                </a:cubicBezTo>
                <a:cubicBezTo>
                  <a:pt x="1583617" y="3535106"/>
                  <a:pt x="655731" y="3282579"/>
                  <a:pt x="257889" y="2620713"/>
                </a:cubicBezTo>
                <a:cubicBezTo>
                  <a:pt x="-268044" y="1860675"/>
                  <a:pt x="53149" y="615102"/>
                  <a:pt x="1037626" y="218111"/>
                </a:cubicBezTo>
                <a:cubicBezTo>
                  <a:pt x="1716026" y="-176929"/>
                  <a:pt x="2899625" y="78364"/>
                  <a:pt x="3502162" y="589113"/>
                </a:cubicBezTo>
                <a:cubicBezTo>
                  <a:pt x="4241259" y="1536782"/>
                  <a:pt x="4131496" y="2475936"/>
                  <a:pt x="3295841" y="3103109"/>
                </a:cubicBezTo>
                <a:cubicBezTo>
                  <a:pt x="3230541" y="3332038"/>
                  <a:pt x="3193210" y="3448314"/>
                  <a:pt x="3146601" y="3557855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28478"/>
                      <a:gd name="adj2" fmla="val 5118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Radom u paru ispunite usporednu tablicu o Hladnom ratu – jedan učenik će pronaći podatke o Zapadnom bloku, a drugi o Istočnom (U/str. 124-126).</a:t>
            </a:r>
          </a:p>
        </p:txBody>
      </p:sp>
      <p:graphicFrame>
        <p:nvGraphicFramePr>
          <p:cNvPr id="2" name="Tablica 1">
            <a:extLst>
              <a:ext uri="{FF2B5EF4-FFF2-40B4-BE49-F238E27FC236}">
                <a16:creationId xmlns:a16="http://schemas.microsoft.com/office/drawing/2014/main" xmlns="" id="{52DAB2B6-05B8-4319-BEE0-F188072F4D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41248347"/>
              </p:ext>
            </p:extLst>
          </p:nvPr>
        </p:nvGraphicFramePr>
        <p:xfrm>
          <a:off x="31422" y="1313858"/>
          <a:ext cx="7808423" cy="5377087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{91EBBBCC-DAD2-459C-BE2E-F6DE35CF9A28}</a:tableStyleId>
              </a:tblPr>
              <a:tblGrid>
                <a:gridCol w="1772196">
                  <a:extLst>
                    <a:ext uri="{9D8B030D-6E8A-4147-A177-3AD203B41FA5}">
                      <a16:colId xmlns:a16="http://schemas.microsoft.com/office/drawing/2014/main" xmlns="" val="1837761683"/>
                    </a:ext>
                  </a:extLst>
                </a:gridCol>
                <a:gridCol w="1990778">
                  <a:extLst>
                    <a:ext uri="{9D8B030D-6E8A-4147-A177-3AD203B41FA5}">
                      <a16:colId xmlns:a16="http://schemas.microsoft.com/office/drawing/2014/main" xmlns="" val="4180927333"/>
                    </a:ext>
                  </a:extLst>
                </a:gridCol>
                <a:gridCol w="2091662">
                  <a:extLst>
                    <a:ext uri="{9D8B030D-6E8A-4147-A177-3AD203B41FA5}">
                      <a16:colId xmlns:a16="http://schemas.microsoft.com/office/drawing/2014/main" xmlns="" val="989140666"/>
                    </a:ext>
                  </a:extLst>
                </a:gridCol>
                <a:gridCol w="1953787">
                  <a:extLst>
                    <a:ext uri="{9D8B030D-6E8A-4147-A177-3AD203B41FA5}">
                      <a16:colId xmlns:a16="http://schemas.microsoft.com/office/drawing/2014/main" xmlns="" val="2769175082"/>
                    </a:ext>
                  </a:extLst>
                </a:gridCol>
              </a:tblGrid>
              <a:tr h="1457486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400" u="sng" dirty="0">
                          <a:solidFill>
                            <a:schemeClr val="tx1"/>
                          </a:solidFill>
                          <a:effectLst/>
                        </a:rPr>
                        <a:t>Hladni rat</a:t>
                      </a:r>
                      <a:endParaRPr lang="hr-HR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solidFill>
                            <a:schemeClr val="tx1"/>
                          </a:solidFill>
                          <a:effectLst/>
                        </a:rPr>
                        <a:t>doba trajne napetosti između Zapadnog i Istočnog bloka od kraja Drugog svjetskog rata do 1990. godine</a:t>
                      </a:r>
                      <a:endParaRPr lang="hr-HR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3551" marR="435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68171604"/>
                  </a:ext>
                </a:extLst>
              </a:tr>
              <a:tr h="3072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>
                          <a:effectLst/>
                        </a:rPr>
                        <a:t> </a:t>
                      </a:r>
                      <a:endParaRPr lang="hr-H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51" marR="435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dirty="0">
                          <a:effectLst/>
                        </a:rPr>
                        <a:t>Zapadni blok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51" marR="435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dirty="0">
                          <a:effectLst/>
                        </a:rPr>
                        <a:t>Pokret nesvrstanih 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51" marR="435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dirty="0">
                          <a:effectLst/>
                        </a:rPr>
                        <a:t>Istočni blok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51" marR="435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3649525"/>
                  </a:ext>
                </a:extLst>
              </a:tr>
              <a:tr h="6992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Vodeća zemlja/e:</a:t>
                      </a:r>
                    </a:p>
                  </a:txBody>
                  <a:tcPr marL="43551" marR="435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u="none" strike="noStrike" dirty="0">
                          <a:effectLst/>
                        </a:rPr>
                        <a:t> </a:t>
                      </a:r>
                      <a:endParaRPr lang="hr-HR" sz="18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u="none" strike="noStrike" dirty="0">
                          <a:effectLst/>
                        </a:rPr>
                        <a:t> 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51" marR="435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u="none" strike="noStrike" dirty="0">
                          <a:effectLst/>
                        </a:rPr>
                        <a:t> 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51" marR="435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u="none" strike="noStrike" dirty="0">
                          <a:effectLst/>
                        </a:rPr>
                        <a:t> 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51" marR="435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55037209"/>
                  </a:ext>
                </a:extLst>
              </a:tr>
              <a:tr h="9821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Vojni pakt i godina nastanka:</a:t>
                      </a:r>
                    </a:p>
                  </a:txBody>
                  <a:tcPr marL="43551" marR="435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 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51" marR="435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 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51" marR="435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 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51" marR="435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07684431"/>
                  </a:ext>
                </a:extLst>
              </a:tr>
              <a:tr h="13941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Politička obilježja:</a:t>
                      </a:r>
                    </a:p>
                  </a:txBody>
                  <a:tcPr marL="43551" marR="435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 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51" marR="435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 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51" marR="435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 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51" marR="435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30505448"/>
                  </a:ext>
                </a:extLst>
              </a:tr>
              <a:tr h="4348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Marshallov plan:</a:t>
                      </a:r>
                    </a:p>
                  </a:txBody>
                  <a:tcPr marL="43551" marR="435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</a:rPr>
                        <a:t> </a:t>
                      </a:r>
                    </a:p>
                  </a:txBody>
                  <a:tcPr marL="43551" marR="435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46001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75553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976284545"/>
              </p:ext>
            </p:extLst>
          </p:nvPr>
        </p:nvGraphicFramePr>
        <p:xfrm>
          <a:off x="430490" y="1395167"/>
          <a:ext cx="11331019" cy="4972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991784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555261657"/>
              </p:ext>
            </p:extLst>
          </p:nvPr>
        </p:nvGraphicFramePr>
        <p:xfrm>
          <a:off x="430490" y="1395167"/>
          <a:ext cx="11331019" cy="1036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69173C36-E4AD-43CE-A721-C6254DB29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76" y="2290714"/>
            <a:ext cx="4188924" cy="392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EADDC351-CCD7-4F48-9A98-C77BA3256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1429" y="2290714"/>
            <a:ext cx="4562294" cy="3891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7124DE3F-68D1-4838-AD4F-FE980AF9F5FD}"/>
              </a:ext>
            </a:extLst>
          </p:cNvPr>
          <p:cNvSpPr/>
          <p:nvPr/>
        </p:nvSpPr>
        <p:spPr>
          <a:xfrm>
            <a:off x="4546304" y="2354345"/>
            <a:ext cx="2910857" cy="3891074"/>
          </a:xfrm>
          <a:custGeom>
            <a:avLst/>
            <a:gdLst>
              <a:gd name="connsiteX0" fmla="*/ 2910857 w 2910857"/>
              <a:gd name="connsiteY0" fmla="*/ 181929 h 3891074"/>
              <a:gd name="connsiteX1" fmla="*/ 2728928 w 2910857"/>
              <a:gd name="connsiteY1" fmla="*/ 363858 h 3891074"/>
              <a:gd name="connsiteX2" fmla="*/ 2728928 w 2910857"/>
              <a:gd name="connsiteY2" fmla="*/ 181929 h 3891074"/>
              <a:gd name="connsiteX3" fmla="*/ 2637964 w 2910857"/>
              <a:gd name="connsiteY3" fmla="*/ 272893 h 3891074"/>
              <a:gd name="connsiteX4" fmla="*/ 2547000 w 2910857"/>
              <a:gd name="connsiteY4" fmla="*/ 181929 h 3891074"/>
              <a:gd name="connsiteX5" fmla="*/ 2547000 w 2910857"/>
              <a:gd name="connsiteY5" fmla="*/ 363857 h 3891074"/>
              <a:gd name="connsiteX6" fmla="*/ 1932082 w 2910857"/>
              <a:gd name="connsiteY6" fmla="*/ 363857 h 3891074"/>
              <a:gd name="connsiteX7" fmla="*/ 1388115 w 2910857"/>
              <a:gd name="connsiteY7" fmla="*/ 363857 h 3891074"/>
              <a:gd name="connsiteX8" fmla="*/ 773197 w 2910857"/>
              <a:gd name="connsiteY8" fmla="*/ 363857 h 3891074"/>
              <a:gd name="connsiteX9" fmla="*/ 181929 w 2910857"/>
              <a:gd name="connsiteY9" fmla="*/ 363857 h 3891074"/>
              <a:gd name="connsiteX10" fmla="*/ 0 w 2910857"/>
              <a:gd name="connsiteY10" fmla="*/ 545786 h 3891074"/>
              <a:gd name="connsiteX11" fmla="*/ 0 w 2910857"/>
              <a:gd name="connsiteY11" fmla="*/ 1178458 h 3891074"/>
              <a:gd name="connsiteX12" fmla="*/ 0 w 2910857"/>
              <a:gd name="connsiteY12" fmla="*/ 1747862 h 3891074"/>
              <a:gd name="connsiteX13" fmla="*/ 0 w 2910857"/>
              <a:gd name="connsiteY13" fmla="*/ 2443801 h 3891074"/>
              <a:gd name="connsiteX14" fmla="*/ 0 w 2910857"/>
              <a:gd name="connsiteY14" fmla="*/ 3139740 h 3891074"/>
              <a:gd name="connsiteX15" fmla="*/ 0 w 2910857"/>
              <a:gd name="connsiteY15" fmla="*/ 3709145 h 3891074"/>
              <a:gd name="connsiteX16" fmla="*/ 181929 w 2910857"/>
              <a:gd name="connsiteY16" fmla="*/ 3891074 h 3891074"/>
              <a:gd name="connsiteX17" fmla="*/ 363858 w 2910857"/>
              <a:gd name="connsiteY17" fmla="*/ 3709145 h 3891074"/>
              <a:gd name="connsiteX18" fmla="*/ 363857 w 2910857"/>
              <a:gd name="connsiteY18" fmla="*/ 3527217 h 3891074"/>
              <a:gd name="connsiteX19" fmla="*/ 907823 w 2910857"/>
              <a:gd name="connsiteY19" fmla="*/ 3527217 h 3891074"/>
              <a:gd name="connsiteX20" fmla="*/ 1475440 w 2910857"/>
              <a:gd name="connsiteY20" fmla="*/ 3527217 h 3891074"/>
              <a:gd name="connsiteX21" fmla="*/ 2090359 w 2910857"/>
              <a:gd name="connsiteY21" fmla="*/ 3527217 h 3891074"/>
              <a:gd name="connsiteX22" fmla="*/ 2728928 w 2910857"/>
              <a:gd name="connsiteY22" fmla="*/ 3527217 h 3891074"/>
              <a:gd name="connsiteX23" fmla="*/ 2910857 w 2910857"/>
              <a:gd name="connsiteY23" fmla="*/ 3345288 h 3891074"/>
              <a:gd name="connsiteX24" fmla="*/ 2910857 w 2910857"/>
              <a:gd name="connsiteY24" fmla="*/ 2649349 h 3891074"/>
              <a:gd name="connsiteX25" fmla="*/ 2910857 w 2910857"/>
              <a:gd name="connsiteY25" fmla="*/ 2111578 h 3891074"/>
              <a:gd name="connsiteX26" fmla="*/ 2910857 w 2910857"/>
              <a:gd name="connsiteY26" fmla="*/ 1415639 h 3891074"/>
              <a:gd name="connsiteX27" fmla="*/ 2910857 w 2910857"/>
              <a:gd name="connsiteY27" fmla="*/ 782967 h 3891074"/>
              <a:gd name="connsiteX28" fmla="*/ 2910857 w 2910857"/>
              <a:gd name="connsiteY28" fmla="*/ 181929 h 3891074"/>
              <a:gd name="connsiteX29" fmla="*/ 181929 w 2910857"/>
              <a:gd name="connsiteY29" fmla="*/ 727714 h 3891074"/>
              <a:gd name="connsiteX30" fmla="*/ 363858 w 2910857"/>
              <a:gd name="connsiteY30" fmla="*/ 545785 h 3891074"/>
              <a:gd name="connsiteX31" fmla="*/ 272894 w 2910857"/>
              <a:gd name="connsiteY31" fmla="*/ 454821 h 3891074"/>
              <a:gd name="connsiteX32" fmla="*/ 181930 w 2910857"/>
              <a:gd name="connsiteY32" fmla="*/ 545785 h 3891074"/>
              <a:gd name="connsiteX33" fmla="*/ 181929 w 2910857"/>
              <a:gd name="connsiteY33" fmla="*/ 727714 h 3891074"/>
              <a:gd name="connsiteX0" fmla="*/ 181929 w 2910857"/>
              <a:gd name="connsiteY0" fmla="*/ 727714 h 3891074"/>
              <a:gd name="connsiteX1" fmla="*/ 363858 w 2910857"/>
              <a:gd name="connsiteY1" fmla="*/ 545785 h 3891074"/>
              <a:gd name="connsiteX2" fmla="*/ 272894 w 2910857"/>
              <a:gd name="connsiteY2" fmla="*/ 454821 h 3891074"/>
              <a:gd name="connsiteX3" fmla="*/ 181930 w 2910857"/>
              <a:gd name="connsiteY3" fmla="*/ 545785 h 3891074"/>
              <a:gd name="connsiteX4" fmla="*/ 181929 w 2910857"/>
              <a:gd name="connsiteY4" fmla="*/ 727714 h 3891074"/>
              <a:gd name="connsiteX5" fmla="*/ 2728928 w 2910857"/>
              <a:gd name="connsiteY5" fmla="*/ 363857 h 3891074"/>
              <a:gd name="connsiteX6" fmla="*/ 2910857 w 2910857"/>
              <a:gd name="connsiteY6" fmla="*/ 181928 h 3891074"/>
              <a:gd name="connsiteX7" fmla="*/ 2728928 w 2910857"/>
              <a:gd name="connsiteY7" fmla="*/ -1 h 3891074"/>
              <a:gd name="connsiteX8" fmla="*/ 2546999 w 2910857"/>
              <a:gd name="connsiteY8" fmla="*/ 181928 h 3891074"/>
              <a:gd name="connsiteX9" fmla="*/ 2637963 w 2910857"/>
              <a:gd name="connsiteY9" fmla="*/ 272892 h 3891074"/>
              <a:gd name="connsiteX10" fmla="*/ 2728927 w 2910857"/>
              <a:gd name="connsiteY10" fmla="*/ 181928 h 3891074"/>
              <a:gd name="connsiteX11" fmla="*/ 2728928 w 2910857"/>
              <a:gd name="connsiteY11" fmla="*/ 363857 h 3891074"/>
              <a:gd name="connsiteX0" fmla="*/ 0 w 2910857"/>
              <a:gd name="connsiteY0" fmla="*/ 545786 h 3891074"/>
              <a:gd name="connsiteX1" fmla="*/ 181929 w 2910857"/>
              <a:gd name="connsiteY1" fmla="*/ 363857 h 3891074"/>
              <a:gd name="connsiteX2" fmla="*/ 725895 w 2910857"/>
              <a:gd name="connsiteY2" fmla="*/ 363857 h 3891074"/>
              <a:gd name="connsiteX3" fmla="*/ 1293512 w 2910857"/>
              <a:gd name="connsiteY3" fmla="*/ 363857 h 3891074"/>
              <a:gd name="connsiteX4" fmla="*/ 1908431 w 2910857"/>
              <a:gd name="connsiteY4" fmla="*/ 363857 h 3891074"/>
              <a:gd name="connsiteX5" fmla="*/ 2547000 w 2910857"/>
              <a:gd name="connsiteY5" fmla="*/ 363857 h 3891074"/>
              <a:gd name="connsiteX6" fmla="*/ 2547000 w 2910857"/>
              <a:gd name="connsiteY6" fmla="*/ 181929 h 3891074"/>
              <a:gd name="connsiteX7" fmla="*/ 2728929 w 2910857"/>
              <a:gd name="connsiteY7" fmla="*/ 0 h 3891074"/>
              <a:gd name="connsiteX8" fmla="*/ 2910858 w 2910857"/>
              <a:gd name="connsiteY8" fmla="*/ 181929 h 3891074"/>
              <a:gd name="connsiteX9" fmla="*/ 2910857 w 2910857"/>
              <a:gd name="connsiteY9" fmla="*/ 3345288 h 3891074"/>
              <a:gd name="connsiteX10" fmla="*/ 2728928 w 2910857"/>
              <a:gd name="connsiteY10" fmla="*/ 3527217 h 3891074"/>
              <a:gd name="connsiteX11" fmla="*/ 2184962 w 2910857"/>
              <a:gd name="connsiteY11" fmla="*/ 3527217 h 3891074"/>
              <a:gd name="connsiteX12" fmla="*/ 1593694 w 2910857"/>
              <a:gd name="connsiteY12" fmla="*/ 3527217 h 3891074"/>
              <a:gd name="connsiteX13" fmla="*/ 1073378 w 2910857"/>
              <a:gd name="connsiteY13" fmla="*/ 3527217 h 3891074"/>
              <a:gd name="connsiteX14" fmla="*/ 363857 w 2910857"/>
              <a:gd name="connsiteY14" fmla="*/ 3527217 h 3891074"/>
              <a:gd name="connsiteX15" fmla="*/ 363857 w 2910857"/>
              <a:gd name="connsiteY15" fmla="*/ 3709145 h 3891074"/>
              <a:gd name="connsiteX16" fmla="*/ 181928 w 2910857"/>
              <a:gd name="connsiteY16" fmla="*/ 3891074 h 3891074"/>
              <a:gd name="connsiteX17" fmla="*/ -1 w 2910857"/>
              <a:gd name="connsiteY17" fmla="*/ 3709145 h 3891074"/>
              <a:gd name="connsiteX18" fmla="*/ 0 w 2910857"/>
              <a:gd name="connsiteY18" fmla="*/ 545786 h 3891074"/>
              <a:gd name="connsiteX19" fmla="*/ 2547000 w 2910857"/>
              <a:gd name="connsiteY19" fmla="*/ 363857 h 3891074"/>
              <a:gd name="connsiteX20" fmla="*/ 2728928 w 2910857"/>
              <a:gd name="connsiteY20" fmla="*/ 363857 h 3891074"/>
              <a:gd name="connsiteX21" fmla="*/ 2910857 w 2910857"/>
              <a:gd name="connsiteY21" fmla="*/ 181928 h 3891074"/>
              <a:gd name="connsiteX22" fmla="*/ 2728928 w 2910857"/>
              <a:gd name="connsiteY22" fmla="*/ 363857 h 3891074"/>
              <a:gd name="connsiteX23" fmla="*/ 2728928 w 2910857"/>
              <a:gd name="connsiteY23" fmla="*/ 181929 h 3891074"/>
              <a:gd name="connsiteX24" fmla="*/ 2637964 w 2910857"/>
              <a:gd name="connsiteY24" fmla="*/ 272893 h 3891074"/>
              <a:gd name="connsiteX25" fmla="*/ 2547000 w 2910857"/>
              <a:gd name="connsiteY25" fmla="*/ 181929 h 3891074"/>
              <a:gd name="connsiteX26" fmla="*/ 181929 w 2910857"/>
              <a:gd name="connsiteY26" fmla="*/ 727714 h 3891074"/>
              <a:gd name="connsiteX27" fmla="*/ 181929 w 2910857"/>
              <a:gd name="connsiteY27" fmla="*/ 545786 h 3891074"/>
              <a:gd name="connsiteX28" fmla="*/ 272893 w 2910857"/>
              <a:gd name="connsiteY28" fmla="*/ 454822 h 3891074"/>
              <a:gd name="connsiteX29" fmla="*/ 363857 w 2910857"/>
              <a:gd name="connsiteY29" fmla="*/ 545786 h 3891074"/>
              <a:gd name="connsiteX30" fmla="*/ 181928 w 2910857"/>
              <a:gd name="connsiteY30" fmla="*/ 727715 h 3891074"/>
              <a:gd name="connsiteX31" fmla="*/ -1 w 2910857"/>
              <a:gd name="connsiteY31" fmla="*/ 545786 h 3891074"/>
              <a:gd name="connsiteX32" fmla="*/ 363857 w 2910857"/>
              <a:gd name="connsiteY32" fmla="*/ 545786 h 3891074"/>
              <a:gd name="connsiteX33" fmla="*/ 363857 w 2910857"/>
              <a:gd name="connsiteY33" fmla="*/ 1201701 h 3891074"/>
              <a:gd name="connsiteX34" fmla="*/ 363857 w 2910857"/>
              <a:gd name="connsiteY34" fmla="*/ 1708544 h 3891074"/>
              <a:gd name="connsiteX35" fmla="*/ 363857 w 2910857"/>
              <a:gd name="connsiteY35" fmla="*/ 2334645 h 3891074"/>
              <a:gd name="connsiteX36" fmla="*/ 363857 w 2910857"/>
              <a:gd name="connsiteY36" fmla="*/ 2960745 h 3891074"/>
              <a:gd name="connsiteX37" fmla="*/ 363857 w 2910857"/>
              <a:gd name="connsiteY37" fmla="*/ 3527217 h 389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910857" h="3891074" stroke="0" extrusionOk="0">
                <a:moveTo>
                  <a:pt x="2910857" y="181929"/>
                </a:moveTo>
                <a:cubicBezTo>
                  <a:pt x="2896674" y="273325"/>
                  <a:pt x="2831161" y="338974"/>
                  <a:pt x="2728928" y="363858"/>
                </a:cubicBezTo>
                <a:cubicBezTo>
                  <a:pt x="2734339" y="294867"/>
                  <a:pt x="2730456" y="249086"/>
                  <a:pt x="2728928" y="181929"/>
                </a:cubicBezTo>
                <a:cubicBezTo>
                  <a:pt x="2725285" y="227691"/>
                  <a:pt x="2699896" y="276061"/>
                  <a:pt x="2637964" y="272893"/>
                </a:cubicBezTo>
                <a:cubicBezTo>
                  <a:pt x="2581014" y="262329"/>
                  <a:pt x="2545044" y="229711"/>
                  <a:pt x="2547000" y="181929"/>
                </a:cubicBezTo>
                <a:cubicBezTo>
                  <a:pt x="2549049" y="242826"/>
                  <a:pt x="2553621" y="313218"/>
                  <a:pt x="2547000" y="363857"/>
                </a:cubicBezTo>
                <a:cubicBezTo>
                  <a:pt x="2317720" y="380093"/>
                  <a:pt x="2090859" y="334172"/>
                  <a:pt x="1932082" y="363857"/>
                </a:cubicBezTo>
                <a:cubicBezTo>
                  <a:pt x="1773305" y="393542"/>
                  <a:pt x="1614551" y="384285"/>
                  <a:pt x="1388115" y="363857"/>
                </a:cubicBezTo>
                <a:cubicBezTo>
                  <a:pt x="1161679" y="343429"/>
                  <a:pt x="919385" y="385620"/>
                  <a:pt x="773197" y="363857"/>
                </a:cubicBezTo>
                <a:cubicBezTo>
                  <a:pt x="627009" y="342094"/>
                  <a:pt x="459054" y="376117"/>
                  <a:pt x="181929" y="363857"/>
                </a:cubicBezTo>
                <a:cubicBezTo>
                  <a:pt x="63578" y="356581"/>
                  <a:pt x="5329" y="438112"/>
                  <a:pt x="0" y="545786"/>
                </a:cubicBezTo>
                <a:cubicBezTo>
                  <a:pt x="-20145" y="722252"/>
                  <a:pt x="7392" y="883683"/>
                  <a:pt x="0" y="1178458"/>
                </a:cubicBezTo>
                <a:cubicBezTo>
                  <a:pt x="-7392" y="1473233"/>
                  <a:pt x="25323" y="1529673"/>
                  <a:pt x="0" y="1747862"/>
                </a:cubicBezTo>
                <a:cubicBezTo>
                  <a:pt x="-25323" y="1966051"/>
                  <a:pt x="-6034" y="2162116"/>
                  <a:pt x="0" y="2443801"/>
                </a:cubicBezTo>
                <a:cubicBezTo>
                  <a:pt x="6034" y="2725486"/>
                  <a:pt x="4770" y="2982923"/>
                  <a:pt x="0" y="3139740"/>
                </a:cubicBezTo>
                <a:cubicBezTo>
                  <a:pt x="-4770" y="3296557"/>
                  <a:pt x="7751" y="3560084"/>
                  <a:pt x="0" y="3709145"/>
                </a:cubicBezTo>
                <a:cubicBezTo>
                  <a:pt x="8286" y="3814315"/>
                  <a:pt x="90339" y="3886617"/>
                  <a:pt x="181929" y="3891074"/>
                </a:cubicBezTo>
                <a:cubicBezTo>
                  <a:pt x="288083" y="3890170"/>
                  <a:pt x="350467" y="3803549"/>
                  <a:pt x="363858" y="3709145"/>
                </a:cubicBezTo>
                <a:cubicBezTo>
                  <a:pt x="354059" y="3640139"/>
                  <a:pt x="374972" y="3593338"/>
                  <a:pt x="363857" y="3527217"/>
                </a:cubicBezTo>
                <a:cubicBezTo>
                  <a:pt x="482176" y="3510689"/>
                  <a:pt x="670019" y="3523616"/>
                  <a:pt x="907823" y="3527217"/>
                </a:cubicBezTo>
                <a:cubicBezTo>
                  <a:pt x="1145627" y="3530818"/>
                  <a:pt x="1286663" y="3505375"/>
                  <a:pt x="1475440" y="3527217"/>
                </a:cubicBezTo>
                <a:cubicBezTo>
                  <a:pt x="1664217" y="3549059"/>
                  <a:pt x="1821257" y="3509026"/>
                  <a:pt x="2090359" y="3527217"/>
                </a:cubicBezTo>
                <a:cubicBezTo>
                  <a:pt x="2359461" y="3545408"/>
                  <a:pt x="2512428" y="3520998"/>
                  <a:pt x="2728928" y="3527217"/>
                </a:cubicBezTo>
                <a:cubicBezTo>
                  <a:pt x="2817305" y="3508687"/>
                  <a:pt x="2923399" y="3437503"/>
                  <a:pt x="2910857" y="3345288"/>
                </a:cubicBezTo>
                <a:cubicBezTo>
                  <a:pt x="2879567" y="3186157"/>
                  <a:pt x="2931089" y="2865160"/>
                  <a:pt x="2910857" y="2649349"/>
                </a:cubicBezTo>
                <a:cubicBezTo>
                  <a:pt x="2890625" y="2433538"/>
                  <a:pt x="2905229" y="2222457"/>
                  <a:pt x="2910857" y="2111578"/>
                </a:cubicBezTo>
                <a:cubicBezTo>
                  <a:pt x="2916485" y="2000699"/>
                  <a:pt x="2912293" y="1688007"/>
                  <a:pt x="2910857" y="1415639"/>
                </a:cubicBezTo>
                <a:cubicBezTo>
                  <a:pt x="2909421" y="1143271"/>
                  <a:pt x="2914708" y="1040505"/>
                  <a:pt x="2910857" y="782967"/>
                </a:cubicBezTo>
                <a:cubicBezTo>
                  <a:pt x="2907006" y="525429"/>
                  <a:pt x="2893168" y="410458"/>
                  <a:pt x="2910857" y="181929"/>
                </a:cubicBezTo>
                <a:close/>
                <a:moveTo>
                  <a:pt x="181929" y="727714"/>
                </a:moveTo>
                <a:cubicBezTo>
                  <a:pt x="295885" y="744728"/>
                  <a:pt x="359079" y="651311"/>
                  <a:pt x="363858" y="545785"/>
                </a:cubicBezTo>
                <a:cubicBezTo>
                  <a:pt x="359585" y="494958"/>
                  <a:pt x="318919" y="451695"/>
                  <a:pt x="272894" y="454821"/>
                </a:cubicBezTo>
                <a:cubicBezTo>
                  <a:pt x="212642" y="450459"/>
                  <a:pt x="176710" y="493380"/>
                  <a:pt x="181930" y="545785"/>
                </a:cubicBezTo>
                <a:cubicBezTo>
                  <a:pt x="185006" y="599642"/>
                  <a:pt x="181743" y="677586"/>
                  <a:pt x="181929" y="727714"/>
                </a:cubicBezTo>
                <a:close/>
              </a:path>
              <a:path w="2910857" h="3891074" fill="darkenLess" stroke="0" extrusionOk="0">
                <a:moveTo>
                  <a:pt x="181929" y="727714"/>
                </a:moveTo>
                <a:cubicBezTo>
                  <a:pt x="275324" y="731573"/>
                  <a:pt x="357699" y="649550"/>
                  <a:pt x="363858" y="545785"/>
                </a:cubicBezTo>
                <a:cubicBezTo>
                  <a:pt x="369631" y="484847"/>
                  <a:pt x="324455" y="455639"/>
                  <a:pt x="272894" y="454821"/>
                </a:cubicBezTo>
                <a:cubicBezTo>
                  <a:pt x="222055" y="451855"/>
                  <a:pt x="175182" y="499395"/>
                  <a:pt x="181930" y="545785"/>
                </a:cubicBezTo>
                <a:cubicBezTo>
                  <a:pt x="190585" y="618569"/>
                  <a:pt x="178350" y="670131"/>
                  <a:pt x="181929" y="727714"/>
                </a:cubicBezTo>
                <a:close/>
                <a:moveTo>
                  <a:pt x="2728928" y="363857"/>
                </a:moveTo>
                <a:cubicBezTo>
                  <a:pt x="2814804" y="378018"/>
                  <a:pt x="2908392" y="293830"/>
                  <a:pt x="2910857" y="181928"/>
                </a:cubicBezTo>
                <a:cubicBezTo>
                  <a:pt x="2892435" y="78736"/>
                  <a:pt x="2816119" y="2962"/>
                  <a:pt x="2728928" y="-1"/>
                </a:cubicBezTo>
                <a:cubicBezTo>
                  <a:pt x="2642118" y="16954"/>
                  <a:pt x="2547029" y="66890"/>
                  <a:pt x="2546999" y="181928"/>
                </a:cubicBezTo>
                <a:cubicBezTo>
                  <a:pt x="2548293" y="241033"/>
                  <a:pt x="2589052" y="274125"/>
                  <a:pt x="2637963" y="272892"/>
                </a:cubicBezTo>
                <a:cubicBezTo>
                  <a:pt x="2683944" y="264907"/>
                  <a:pt x="2719130" y="234087"/>
                  <a:pt x="2728927" y="181928"/>
                </a:cubicBezTo>
                <a:cubicBezTo>
                  <a:pt x="2730775" y="247094"/>
                  <a:pt x="2733769" y="301236"/>
                  <a:pt x="2728928" y="363857"/>
                </a:cubicBezTo>
                <a:close/>
              </a:path>
              <a:path w="2910857" h="3891074" fill="none" extrusionOk="0">
                <a:moveTo>
                  <a:pt x="0" y="545786"/>
                </a:moveTo>
                <a:cubicBezTo>
                  <a:pt x="2281" y="442622"/>
                  <a:pt x="86109" y="361339"/>
                  <a:pt x="181929" y="363857"/>
                </a:cubicBezTo>
                <a:cubicBezTo>
                  <a:pt x="434219" y="360901"/>
                  <a:pt x="538532" y="342702"/>
                  <a:pt x="725895" y="363857"/>
                </a:cubicBezTo>
                <a:cubicBezTo>
                  <a:pt x="913258" y="385012"/>
                  <a:pt x="1176330" y="360139"/>
                  <a:pt x="1293512" y="363857"/>
                </a:cubicBezTo>
                <a:cubicBezTo>
                  <a:pt x="1410694" y="367575"/>
                  <a:pt x="1670690" y="342031"/>
                  <a:pt x="1908431" y="363857"/>
                </a:cubicBezTo>
                <a:cubicBezTo>
                  <a:pt x="2146172" y="385683"/>
                  <a:pt x="2233048" y="357878"/>
                  <a:pt x="2547000" y="363857"/>
                </a:cubicBezTo>
                <a:cubicBezTo>
                  <a:pt x="2553441" y="285038"/>
                  <a:pt x="2540233" y="221082"/>
                  <a:pt x="2547000" y="181929"/>
                </a:cubicBezTo>
                <a:cubicBezTo>
                  <a:pt x="2549607" y="82301"/>
                  <a:pt x="2619893" y="-18564"/>
                  <a:pt x="2728929" y="0"/>
                </a:cubicBezTo>
                <a:cubicBezTo>
                  <a:pt x="2820696" y="17182"/>
                  <a:pt x="2899052" y="74670"/>
                  <a:pt x="2910858" y="181929"/>
                </a:cubicBezTo>
                <a:cubicBezTo>
                  <a:pt x="2784428" y="1043425"/>
                  <a:pt x="2861435" y="2524992"/>
                  <a:pt x="2910857" y="3345288"/>
                </a:cubicBezTo>
                <a:cubicBezTo>
                  <a:pt x="2894239" y="3432769"/>
                  <a:pt x="2811974" y="3535703"/>
                  <a:pt x="2728928" y="3527217"/>
                </a:cubicBezTo>
                <a:cubicBezTo>
                  <a:pt x="2584872" y="3532941"/>
                  <a:pt x="2383773" y="3529236"/>
                  <a:pt x="2184962" y="3527217"/>
                </a:cubicBezTo>
                <a:cubicBezTo>
                  <a:pt x="1986151" y="3525198"/>
                  <a:pt x="1721290" y="3524080"/>
                  <a:pt x="1593694" y="3527217"/>
                </a:cubicBezTo>
                <a:cubicBezTo>
                  <a:pt x="1466098" y="3530354"/>
                  <a:pt x="1229889" y="3516393"/>
                  <a:pt x="1073378" y="3527217"/>
                </a:cubicBezTo>
                <a:cubicBezTo>
                  <a:pt x="916867" y="3538041"/>
                  <a:pt x="592677" y="3561033"/>
                  <a:pt x="363857" y="3527217"/>
                </a:cubicBezTo>
                <a:cubicBezTo>
                  <a:pt x="360079" y="3593497"/>
                  <a:pt x="364557" y="3654263"/>
                  <a:pt x="363857" y="3709145"/>
                </a:cubicBezTo>
                <a:cubicBezTo>
                  <a:pt x="369909" y="3825648"/>
                  <a:pt x="265700" y="3890867"/>
                  <a:pt x="181928" y="3891074"/>
                </a:cubicBezTo>
                <a:cubicBezTo>
                  <a:pt x="88220" y="3901352"/>
                  <a:pt x="8612" y="3825359"/>
                  <a:pt x="-1" y="3709145"/>
                </a:cubicBezTo>
                <a:cubicBezTo>
                  <a:pt x="-119099" y="2436205"/>
                  <a:pt x="-10478" y="1472167"/>
                  <a:pt x="0" y="545786"/>
                </a:cubicBezTo>
                <a:close/>
                <a:moveTo>
                  <a:pt x="2547000" y="363857"/>
                </a:moveTo>
                <a:cubicBezTo>
                  <a:pt x="2611642" y="370579"/>
                  <a:pt x="2666391" y="370567"/>
                  <a:pt x="2728928" y="363857"/>
                </a:cubicBezTo>
                <a:cubicBezTo>
                  <a:pt x="2841072" y="355458"/>
                  <a:pt x="2907378" y="300574"/>
                  <a:pt x="2910857" y="181928"/>
                </a:cubicBezTo>
                <a:moveTo>
                  <a:pt x="2728928" y="363857"/>
                </a:moveTo>
                <a:cubicBezTo>
                  <a:pt x="2729404" y="300648"/>
                  <a:pt x="2728786" y="259575"/>
                  <a:pt x="2728928" y="181929"/>
                </a:cubicBezTo>
                <a:cubicBezTo>
                  <a:pt x="2731276" y="231285"/>
                  <a:pt x="2691796" y="267361"/>
                  <a:pt x="2637964" y="272893"/>
                </a:cubicBezTo>
                <a:cubicBezTo>
                  <a:pt x="2585736" y="275426"/>
                  <a:pt x="2553200" y="234426"/>
                  <a:pt x="2547000" y="181929"/>
                </a:cubicBezTo>
                <a:moveTo>
                  <a:pt x="181929" y="727714"/>
                </a:moveTo>
                <a:cubicBezTo>
                  <a:pt x="179559" y="676182"/>
                  <a:pt x="175830" y="615555"/>
                  <a:pt x="181929" y="545786"/>
                </a:cubicBezTo>
                <a:cubicBezTo>
                  <a:pt x="184927" y="499593"/>
                  <a:pt x="217782" y="453366"/>
                  <a:pt x="272893" y="454822"/>
                </a:cubicBezTo>
                <a:cubicBezTo>
                  <a:pt x="327283" y="457051"/>
                  <a:pt x="363392" y="490177"/>
                  <a:pt x="363857" y="545786"/>
                </a:cubicBezTo>
                <a:cubicBezTo>
                  <a:pt x="369761" y="660380"/>
                  <a:pt x="273083" y="748724"/>
                  <a:pt x="181928" y="727715"/>
                </a:cubicBezTo>
                <a:cubicBezTo>
                  <a:pt x="104740" y="726629"/>
                  <a:pt x="-22897" y="638608"/>
                  <a:pt x="-1" y="545786"/>
                </a:cubicBezTo>
                <a:moveTo>
                  <a:pt x="363857" y="545786"/>
                </a:moveTo>
                <a:cubicBezTo>
                  <a:pt x="389076" y="829914"/>
                  <a:pt x="356204" y="880898"/>
                  <a:pt x="363857" y="1201701"/>
                </a:cubicBezTo>
                <a:cubicBezTo>
                  <a:pt x="371510" y="1522505"/>
                  <a:pt x="366532" y="1597885"/>
                  <a:pt x="363857" y="1708544"/>
                </a:cubicBezTo>
                <a:cubicBezTo>
                  <a:pt x="361182" y="1819203"/>
                  <a:pt x="349108" y="2060155"/>
                  <a:pt x="363857" y="2334645"/>
                </a:cubicBezTo>
                <a:cubicBezTo>
                  <a:pt x="378606" y="2609135"/>
                  <a:pt x="376359" y="2677943"/>
                  <a:pt x="363857" y="2960745"/>
                </a:cubicBezTo>
                <a:cubicBezTo>
                  <a:pt x="351355" y="3243547"/>
                  <a:pt x="348267" y="3334751"/>
                  <a:pt x="363857" y="3527217"/>
                </a:cubicBezTo>
              </a:path>
              <a:path w="2910857" h="3891074" fill="none" stroke="0" extrusionOk="0">
                <a:moveTo>
                  <a:pt x="0" y="545786"/>
                </a:moveTo>
                <a:cubicBezTo>
                  <a:pt x="9109" y="434208"/>
                  <a:pt x="95490" y="355866"/>
                  <a:pt x="181929" y="363857"/>
                </a:cubicBezTo>
                <a:cubicBezTo>
                  <a:pt x="490672" y="354571"/>
                  <a:pt x="545376" y="369674"/>
                  <a:pt x="820498" y="363857"/>
                </a:cubicBezTo>
                <a:cubicBezTo>
                  <a:pt x="1095620" y="358040"/>
                  <a:pt x="1173312" y="388199"/>
                  <a:pt x="1364465" y="363857"/>
                </a:cubicBezTo>
                <a:cubicBezTo>
                  <a:pt x="1555618" y="339515"/>
                  <a:pt x="1756598" y="356123"/>
                  <a:pt x="1932082" y="363857"/>
                </a:cubicBezTo>
                <a:cubicBezTo>
                  <a:pt x="2107566" y="371591"/>
                  <a:pt x="2363300" y="350866"/>
                  <a:pt x="2547000" y="363857"/>
                </a:cubicBezTo>
                <a:cubicBezTo>
                  <a:pt x="2548420" y="312036"/>
                  <a:pt x="2542109" y="263939"/>
                  <a:pt x="2547000" y="181929"/>
                </a:cubicBezTo>
                <a:cubicBezTo>
                  <a:pt x="2557665" y="79497"/>
                  <a:pt x="2623105" y="3193"/>
                  <a:pt x="2728929" y="0"/>
                </a:cubicBezTo>
                <a:cubicBezTo>
                  <a:pt x="2838333" y="1661"/>
                  <a:pt x="2928356" y="94082"/>
                  <a:pt x="2910858" y="181929"/>
                </a:cubicBezTo>
                <a:cubicBezTo>
                  <a:pt x="2871455" y="1292524"/>
                  <a:pt x="3020726" y="2219367"/>
                  <a:pt x="2910857" y="3345288"/>
                </a:cubicBezTo>
                <a:cubicBezTo>
                  <a:pt x="2917590" y="3444044"/>
                  <a:pt x="2810759" y="3524863"/>
                  <a:pt x="2728928" y="3527217"/>
                </a:cubicBezTo>
                <a:cubicBezTo>
                  <a:pt x="2521287" y="3551953"/>
                  <a:pt x="2275441" y="3550670"/>
                  <a:pt x="2114010" y="3527217"/>
                </a:cubicBezTo>
                <a:cubicBezTo>
                  <a:pt x="1952579" y="3503764"/>
                  <a:pt x="1713660" y="3533385"/>
                  <a:pt x="1570043" y="3527217"/>
                </a:cubicBezTo>
                <a:cubicBezTo>
                  <a:pt x="1426426" y="3521049"/>
                  <a:pt x="1122954" y="3545058"/>
                  <a:pt x="931474" y="3527217"/>
                </a:cubicBezTo>
                <a:cubicBezTo>
                  <a:pt x="739994" y="3509376"/>
                  <a:pt x="505052" y="3541846"/>
                  <a:pt x="363857" y="3527217"/>
                </a:cubicBezTo>
                <a:cubicBezTo>
                  <a:pt x="362559" y="3582104"/>
                  <a:pt x="358488" y="3665241"/>
                  <a:pt x="363857" y="3709145"/>
                </a:cubicBezTo>
                <a:cubicBezTo>
                  <a:pt x="354652" y="3815396"/>
                  <a:pt x="285977" y="3881529"/>
                  <a:pt x="181928" y="3891074"/>
                </a:cubicBezTo>
                <a:cubicBezTo>
                  <a:pt x="69631" y="3889216"/>
                  <a:pt x="-21071" y="3808207"/>
                  <a:pt x="-1" y="3709145"/>
                </a:cubicBezTo>
                <a:cubicBezTo>
                  <a:pt x="-23501" y="2698641"/>
                  <a:pt x="-192324" y="1719325"/>
                  <a:pt x="0" y="545786"/>
                </a:cubicBezTo>
                <a:close/>
                <a:moveTo>
                  <a:pt x="2547000" y="363857"/>
                </a:moveTo>
                <a:cubicBezTo>
                  <a:pt x="2618098" y="360157"/>
                  <a:pt x="2665922" y="372513"/>
                  <a:pt x="2728928" y="363857"/>
                </a:cubicBezTo>
                <a:cubicBezTo>
                  <a:pt x="2837220" y="348018"/>
                  <a:pt x="2926023" y="282893"/>
                  <a:pt x="2910857" y="181928"/>
                </a:cubicBezTo>
                <a:moveTo>
                  <a:pt x="2728928" y="363857"/>
                </a:moveTo>
                <a:cubicBezTo>
                  <a:pt x="2726588" y="292769"/>
                  <a:pt x="2720363" y="223757"/>
                  <a:pt x="2728928" y="181929"/>
                </a:cubicBezTo>
                <a:cubicBezTo>
                  <a:pt x="2722574" y="223779"/>
                  <a:pt x="2688132" y="281703"/>
                  <a:pt x="2637964" y="272893"/>
                </a:cubicBezTo>
                <a:cubicBezTo>
                  <a:pt x="2581551" y="268831"/>
                  <a:pt x="2537615" y="227406"/>
                  <a:pt x="2547000" y="181929"/>
                </a:cubicBezTo>
                <a:moveTo>
                  <a:pt x="181929" y="727714"/>
                </a:moveTo>
                <a:cubicBezTo>
                  <a:pt x="188350" y="669743"/>
                  <a:pt x="175513" y="602705"/>
                  <a:pt x="181929" y="545786"/>
                </a:cubicBezTo>
                <a:cubicBezTo>
                  <a:pt x="188919" y="498744"/>
                  <a:pt x="221518" y="454008"/>
                  <a:pt x="272893" y="454822"/>
                </a:cubicBezTo>
                <a:cubicBezTo>
                  <a:pt x="320205" y="461434"/>
                  <a:pt x="366777" y="493709"/>
                  <a:pt x="363857" y="545786"/>
                </a:cubicBezTo>
                <a:cubicBezTo>
                  <a:pt x="339583" y="650470"/>
                  <a:pt x="300906" y="716049"/>
                  <a:pt x="181928" y="727715"/>
                </a:cubicBezTo>
                <a:cubicBezTo>
                  <a:pt x="83002" y="725595"/>
                  <a:pt x="-8036" y="655071"/>
                  <a:pt x="-1" y="545786"/>
                </a:cubicBezTo>
                <a:moveTo>
                  <a:pt x="363857" y="545786"/>
                </a:moveTo>
                <a:cubicBezTo>
                  <a:pt x="376593" y="743211"/>
                  <a:pt x="383390" y="931711"/>
                  <a:pt x="363857" y="1052629"/>
                </a:cubicBezTo>
                <a:cubicBezTo>
                  <a:pt x="344324" y="1173547"/>
                  <a:pt x="385500" y="1355810"/>
                  <a:pt x="363857" y="1589287"/>
                </a:cubicBezTo>
                <a:cubicBezTo>
                  <a:pt x="342214" y="1822764"/>
                  <a:pt x="358096" y="1942951"/>
                  <a:pt x="363857" y="2125944"/>
                </a:cubicBezTo>
                <a:cubicBezTo>
                  <a:pt x="369618" y="2308937"/>
                  <a:pt x="350190" y="2507562"/>
                  <a:pt x="363857" y="2722231"/>
                </a:cubicBezTo>
                <a:cubicBezTo>
                  <a:pt x="377524" y="2936900"/>
                  <a:pt x="373502" y="3265930"/>
                  <a:pt x="363857" y="3527217"/>
                </a:cubicBezTo>
              </a:path>
            </a:pathLst>
          </a:custGeom>
          <a:blipFill dpi="0" rotWithShape="1">
            <a:blip r:embed="rId9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 b="1" dirty="0">
                <a:solidFill>
                  <a:schemeClr val="tx1"/>
                </a:solidFill>
              </a:rPr>
              <a:t>Sovjetski propagandni plakati. </a:t>
            </a:r>
            <a:r>
              <a:rPr lang="pl-PL" sz="2000" b="1" i="0" dirty="0">
                <a:solidFill>
                  <a:schemeClr val="tx1"/>
                </a:solidFill>
                <a:effectLst/>
              </a:rPr>
              <a:t>"Pomoć </a:t>
            </a:r>
            <a:endParaRPr lang="pl-PL" sz="2000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pl-PL" sz="2000" b="1" i="0" dirty="0" smtClean="0">
                <a:solidFill>
                  <a:schemeClr val="tx1"/>
                </a:solidFill>
                <a:effectLst/>
              </a:rPr>
              <a:t>gladnima </a:t>
            </a:r>
            <a:r>
              <a:rPr lang="pl-PL" sz="2000" b="1" i="0" dirty="0">
                <a:solidFill>
                  <a:schemeClr val="tx1"/>
                </a:solidFill>
                <a:effectLst/>
              </a:rPr>
              <a:t>na američki način.” i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​​​"Dva svijeta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i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dva plana: Mi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sadimo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život, oni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siju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smrt”.</a:t>
            </a:r>
            <a:endParaRPr lang="hr-HR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6827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: nakošeni 6">
            <a:extLst>
              <a:ext uri="{FF2B5EF4-FFF2-40B4-BE49-F238E27FC236}">
                <a16:creationId xmlns:a16="http://schemas.microsoft.com/office/drawing/2014/main" xmlns="" id="{115D3577-55D2-48BB-9821-1FBE743BA1A7}"/>
              </a:ext>
            </a:extLst>
          </p:cNvPr>
          <p:cNvSpPr/>
          <p:nvPr/>
        </p:nvSpPr>
        <p:spPr>
          <a:xfrm>
            <a:off x="8484122" y="3429000"/>
            <a:ext cx="3167407" cy="3245433"/>
          </a:xfrm>
          <a:custGeom>
            <a:avLst/>
            <a:gdLst>
              <a:gd name="connsiteX0" fmla="*/ 395926 w 3167407"/>
              <a:gd name="connsiteY0" fmla="*/ 395926 h 3245433"/>
              <a:gd name="connsiteX1" fmla="*/ 942304 w 3167407"/>
              <a:gd name="connsiteY1" fmla="*/ 395926 h 3245433"/>
              <a:gd name="connsiteX2" fmla="*/ 1512437 w 3167407"/>
              <a:gd name="connsiteY2" fmla="*/ 395926 h 3245433"/>
              <a:gd name="connsiteX3" fmla="*/ 2106326 w 3167407"/>
              <a:gd name="connsiteY3" fmla="*/ 395926 h 3245433"/>
              <a:gd name="connsiteX4" fmla="*/ 2771481 w 3167407"/>
              <a:gd name="connsiteY4" fmla="*/ 395926 h 3245433"/>
              <a:gd name="connsiteX5" fmla="*/ 2771481 w 3167407"/>
              <a:gd name="connsiteY5" fmla="*/ 1033857 h 3245433"/>
              <a:gd name="connsiteX6" fmla="*/ 2771481 w 3167407"/>
              <a:gd name="connsiteY6" fmla="*/ 1696324 h 3245433"/>
              <a:gd name="connsiteX7" fmla="*/ 2771481 w 3167407"/>
              <a:gd name="connsiteY7" fmla="*/ 2236112 h 3245433"/>
              <a:gd name="connsiteX8" fmla="*/ 2771481 w 3167407"/>
              <a:gd name="connsiteY8" fmla="*/ 2849507 h 3245433"/>
              <a:gd name="connsiteX9" fmla="*/ 2177592 w 3167407"/>
              <a:gd name="connsiteY9" fmla="*/ 2849507 h 3245433"/>
              <a:gd name="connsiteX10" fmla="*/ 1631215 w 3167407"/>
              <a:gd name="connsiteY10" fmla="*/ 2849507 h 3245433"/>
              <a:gd name="connsiteX11" fmla="*/ 1061081 w 3167407"/>
              <a:gd name="connsiteY11" fmla="*/ 2849507 h 3245433"/>
              <a:gd name="connsiteX12" fmla="*/ 395926 w 3167407"/>
              <a:gd name="connsiteY12" fmla="*/ 2849507 h 3245433"/>
              <a:gd name="connsiteX13" fmla="*/ 395926 w 3167407"/>
              <a:gd name="connsiteY13" fmla="*/ 2187040 h 3245433"/>
              <a:gd name="connsiteX14" fmla="*/ 395926 w 3167407"/>
              <a:gd name="connsiteY14" fmla="*/ 1622717 h 3245433"/>
              <a:gd name="connsiteX15" fmla="*/ 395926 w 3167407"/>
              <a:gd name="connsiteY15" fmla="*/ 1082929 h 3245433"/>
              <a:gd name="connsiteX16" fmla="*/ 395926 w 3167407"/>
              <a:gd name="connsiteY16" fmla="*/ 395926 h 3245433"/>
              <a:gd name="connsiteX0" fmla="*/ 0 w 3167407"/>
              <a:gd name="connsiteY0" fmla="*/ 0 h 3245433"/>
              <a:gd name="connsiteX1" fmla="*/ 601807 w 3167407"/>
              <a:gd name="connsiteY1" fmla="*/ 0 h 3245433"/>
              <a:gd name="connsiteX2" fmla="*/ 1203615 w 3167407"/>
              <a:gd name="connsiteY2" fmla="*/ 0 h 3245433"/>
              <a:gd name="connsiteX3" fmla="*/ 1900444 w 3167407"/>
              <a:gd name="connsiteY3" fmla="*/ 0 h 3245433"/>
              <a:gd name="connsiteX4" fmla="*/ 2502252 w 3167407"/>
              <a:gd name="connsiteY4" fmla="*/ 0 h 3245433"/>
              <a:gd name="connsiteX5" fmla="*/ 3167407 w 3167407"/>
              <a:gd name="connsiteY5" fmla="*/ 0 h 3245433"/>
              <a:gd name="connsiteX6" fmla="*/ 2771481 w 3167407"/>
              <a:gd name="connsiteY6" fmla="*/ 395926 h 3245433"/>
              <a:gd name="connsiteX7" fmla="*/ 2225103 w 3167407"/>
              <a:gd name="connsiteY7" fmla="*/ 395926 h 3245433"/>
              <a:gd name="connsiteX8" fmla="*/ 1678726 w 3167407"/>
              <a:gd name="connsiteY8" fmla="*/ 395926 h 3245433"/>
              <a:gd name="connsiteX9" fmla="*/ 1084837 w 3167407"/>
              <a:gd name="connsiteY9" fmla="*/ 395926 h 3245433"/>
              <a:gd name="connsiteX10" fmla="*/ 395926 w 3167407"/>
              <a:gd name="connsiteY10" fmla="*/ 395926 h 3245433"/>
              <a:gd name="connsiteX11" fmla="*/ 0 w 3167407"/>
              <a:gd name="connsiteY11" fmla="*/ 0 h 3245433"/>
              <a:gd name="connsiteX0" fmla="*/ 0 w 3167407"/>
              <a:gd name="connsiteY0" fmla="*/ 3245433 h 3245433"/>
              <a:gd name="connsiteX1" fmla="*/ 395926 w 3167407"/>
              <a:gd name="connsiteY1" fmla="*/ 2849507 h 3245433"/>
              <a:gd name="connsiteX2" fmla="*/ 942304 w 3167407"/>
              <a:gd name="connsiteY2" fmla="*/ 2849507 h 3245433"/>
              <a:gd name="connsiteX3" fmla="*/ 1583704 w 3167407"/>
              <a:gd name="connsiteY3" fmla="*/ 2849507 h 3245433"/>
              <a:gd name="connsiteX4" fmla="*/ 2177592 w 3167407"/>
              <a:gd name="connsiteY4" fmla="*/ 2849507 h 3245433"/>
              <a:gd name="connsiteX5" fmla="*/ 2771481 w 3167407"/>
              <a:gd name="connsiteY5" fmla="*/ 2849507 h 3245433"/>
              <a:gd name="connsiteX6" fmla="*/ 3167407 w 3167407"/>
              <a:gd name="connsiteY6" fmla="*/ 3245433 h 3245433"/>
              <a:gd name="connsiteX7" fmla="*/ 2597274 w 3167407"/>
              <a:gd name="connsiteY7" fmla="*/ 3245433 h 3245433"/>
              <a:gd name="connsiteX8" fmla="*/ 1900444 w 3167407"/>
              <a:gd name="connsiteY8" fmla="*/ 3245433 h 3245433"/>
              <a:gd name="connsiteX9" fmla="*/ 1203615 w 3167407"/>
              <a:gd name="connsiteY9" fmla="*/ 3245433 h 3245433"/>
              <a:gd name="connsiteX10" fmla="*/ 601807 w 3167407"/>
              <a:gd name="connsiteY10" fmla="*/ 3245433 h 3245433"/>
              <a:gd name="connsiteX11" fmla="*/ 0 w 3167407"/>
              <a:gd name="connsiteY11" fmla="*/ 3245433 h 3245433"/>
              <a:gd name="connsiteX0" fmla="*/ 0 w 3167407"/>
              <a:gd name="connsiteY0" fmla="*/ 0 h 3245433"/>
              <a:gd name="connsiteX1" fmla="*/ 395926 w 3167407"/>
              <a:gd name="connsiteY1" fmla="*/ 395926 h 3245433"/>
              <a:gd name="connsiteX2" fmla="*/ 395926 w 3167407"/>
              <a:gd name="connsiteY2" fmla="*/ 1033857 h 3245433"/>
              <a:gd name="connsiteX3" fmla="*/ 395926 w 3167407"/>
              <a:gd name="connsiteY3" fmla="*/ 1598181 h 3245433"/>
              <a:gd name="connsiteX4" fmla="*/ 395926 w 3167407"/>
              <a:gd name="connsiteY4" fmla="*/ 2187040 h 3245433"/>
              <a:gd name="connsiteX5" fmla="*/ 395926 w 3167407"/>
              <a:gd name="connsiteY5" fmla="*/ 2849507 h 3245433"/>
              <a:gd name="connsiteX6" fmla="*/ 0 w 3167407"/>
              <a:gd name="connsiteY6" fmla="*/ 3245433 h 3245433"/>
              <a:gd name="connsiteX7" fmla="*/ 0 w 3167407"/>
              <a:gd name="connsiteY7" fmla="*/ 2693709 h 3245433"/>
              <a:gd name="connsiteX8" fmla="*/ 0 w 3167407"/>
              <a:gd name="connsiteY8" fmla="*/ 2141986 h 3245433"/>
              <a:gd name="connsiteX9" fmla="*/ 0 w 3167407"/>
              <a:gd name="connsiteY9" fmla="*/ 1525354 h 3245433"/>
              <a:gd name="connsiteX10" fmla="*/ 0 w 3167407"/>
              <a:gd name="connsiteY10" fmla="*/ 941176 h 3245433"/>
              <a:gd name="connsiteX11" fmla="*/ 0 w 3167407"/>
              <a:gd name="connsiteY11" fmla="*/ 0 h 3245433"/>
              <a:gd name="connsiteX0" fmla="*/ 3167407 w 3167407"/>
              <a:gd name="connsiteY0" fmla="*/ 0 h 3245433"/>
              <a:gd name="connsiteX1" fmla="*/ 3167407 w 3167407"/>
              <a:gd name="connsiteY1" fmla="*/ 713995 h 3245433"/>
              <a:gd name="connsiteX2" fmla="*/ 3167407 w 3167407"/>
              <a:gd name="connsiteY2" fmla="*/ 1427991 h 3245433"/>
              <a:gd name="connsiteX3" fmla="*/ 3167407 w 3167407"/>
              <a:gd name="connsiteY3" fmla="*/ 2109531 h 3245433"/>
              <a:gd name="connsiteX4" fmla="*/ 3167407 w 3167407"/>
              <a:gd name="connsiteY4" fmla="*/ 3245433 h 3245433"/>
              <a:gd name="connsiteX5" fmla="*/ 2771481 w 3167407"/>
              <a:gd name="connsiteY5" fmla="*/ 2849507 h 3245433"/>
              <a:gd name="connsiteX6" fmla="*/ 2771481 w 3167407"/>
              <a:gd name="connsiteY6" fmla="*/ 2211576 h 3245433"/>
              <a:gd name="connsiteX7" fmla="*/ 2771481 w 3167407"/>
              <a:gd name="connsiteY7" fmla="*/ 1671788 h 3245433"/>
              <a:gd name="connsiteX8" fmla="*/ 2771481 w 3167407"/>
              <a:gd name="connsiteY8" fmla="*/ 1082929 h 3245433"/>
              <a:gd name="connsiteX9" fmla="*/ 2771481 w 3167407"/>
              <a:gd name="connsiteY9" fmla="*/ 395926 h 3245433"/>
              <a:gd name="connsiteX10" fmla="*/ 3167407 w 3167407"/>
              <a:gd name="connsiteY10" fmla="*/ 0 h 3245433"/>
              <a:gd name="connsiteX0" fmla="*/ 0 w 3167407"/>
              <a:gd name="connsiteY0" fmla="*/ 0 h 3245433"/>
              <a:gd name="connsiteX1" fmla="*/ 570133 w 3167407"/>
              <a:gd name="connsiteY1" fmla="*/ 0 h 3245433"/>
              <a:gd name="connsiteX2" fmla="*/ 1203615 w 3167407"/>
              <a:gd name="connsiteY2" fmla="*/ 0 h 3245433"/>
              <a:gd name="connsiteX3" fmla="*/ 1900444 w 3167407"/>
              <a:gd name="connsiteY3" fmla="*/ 0 h 3245433"/>
              <a:gd name="connsiteX4" fmla="*/ 2565600 w 3167407"/>
              <a:gd name="connsiteY4" fmla="*/ 0 h 3245433"/>
              <a:gd name="connsiteX5" fmla="*/ 3167407 w 3167407"/>
              <a:gd name="connsiteY5" fmla="*/ 0 h 3245433"/>
              <a:gd name="connsiteX6" fmla="*/ 3167407 w 3167407"/>
              <a:gd name="connsiteY6" fmla="*/ 649087 h 3245433"/>
              <a:gd name="connsiteX7" fmla="*/ 3167407 w 3167407"/>
              <a:gd name="connsiteY7" fmla="*/ 1265719 h 3245433"/>
              <a:gd name="connsiteX8" fmla="*/ 3167407 w 3167407"/>
              <a:gd name="connsiteY8" fmla="*/ 1882351 h 3245433"/>
              <a:gd name="connsiteX9" fmla="*/ 3167407 w 3167407"/>
              <a:gd name="connsiteY9" fmla="*/ 2498983 h 3245433"/>
              <a:gd name="connsiteX10" fmla="*/ 3167407 w 3167407"/>
              <a:gd name="connsiteY10" fmla="*/ 3245433 h 3245433"/>
              <a:gd name="connsiteX11" fmla="*/ 2470577 w 3167407"/>
              <a:gd name="connsiteY11" fmla="*/ 3245433 h 3245433"/>
              <a:gd name="connsiteX12" fmla="*/ 1805422 w 3167407"/>
              <a:gd name="connsiteY12" fmla="*/ 3245433 h 3245433"/>
              <a:gd name="connsiteX13" fmla="*/ 1235289 w 3167407"/>
              <a:gd name="connsiteY13" fmla="*/ 3245433 h 3245433"/>
              <a:gd name="connsiteX14" fmla="*/ 696830 w 3167407"/>
              <a:gd name="connsiteY14" fmla="*/ 3245433 h 3245433"/>
              <a:gd name="connsiteX15" fmla="*/ 0 w 3167407"/>
              <a:gd name="connsiteY15" fmla="*/ 3245433 h 3245433"/>
              <a:gd name="connsiteX16" fmla="*/ 0 w 3167407"/>
              <a:gd name="connsiteY16" fmla="*/ 2563892 h 3245433"/>
              <a:gd name="connsiteX17" fmla="*/ 0 w 3167407"/>
              <a:gd name="connsiteY17" fmla="*/ 2012168 h 3245433"/>
              <a:gd name="connsiteX18" fmla="*/ 0 w 3167407"/>
              <a:gd name="connsiteY18" fmla="*/ 1395536 h 3245433"/>
              <a:gd name="connsiteX19" fmla="*/ 0 w 3167407"/>
              <a:gd name="connsiteY19" fmla="*/ 811358 h 3245433"/>
              <a:gd name="connsiteX20" fmla="*/ 0 w 3167407"/>
              <a:gd name="connsiteY20" fmla="*/ 0 h 3245433"/>
              <a:gd name="connsiteX21" fmla="*/ 395926 w 3167407"/>
              <a:gd name="connsiteY21" fmla="*/ 395926 h 3245433"/>
              <a:gd name="connsiteX22" fmla="*/ 942304 w 3167407"/>
              <a:gd name="connsiteY22" fmla="*/ 395926 h 3245433"/>
              <a:gd name="connsiteX23" fmla="*/ 1512437 w 3167407"/>
              <a:gd name="connsiteY23" fmla="*/ 395926 h 3245433"/>
              <a:gd name="connsiteX24" fmla="*/ 2106326 w 3167407"/>
              <a:gd name="connsiteY24" fmla="*/ 395926 h 3245433"/>
              <a:gd name="connsiteX25" fmla="*/ 2771481 w 3167407"/>
              <a:gd name="connsiteY25" fmla="*/ 395926 h 3245433"/>
              <a:gd name="connsiteX26" fmla="*/ 2771481 w 3167407"/>
              <a:gd name="connsiteY26" fmla="*/ 960250 h 3245433"/>
              <a:gd name="connsiteX27" fmla="*/ 2771481 w 3167407"/>
              <a:gd name="connsiteY27" fmla="*/ 1549109 h 3245433"/>
              <a:gd name="connsiteX28" fmla="*/ 2771481 w 3167407"/>
              <a:gd name="connsiteY28" fmla="*/ 2088897 h 3245433"/>
              <a:gd name="connsiteX29" fmla="*/ 2771481 w 3167407"/>
              <a:gd name="connsiteY29" fmla="*/ 2849507 h 3245433"/>
              <a:gd name="connsiteX30" fmla="*/ 2201348 w 3167407"/>
              <a:gd name="connsiteY30" fmla="*/ 2849507 h 3245433"/>
              <a:gd name="connsiteX31" fmla="*/ 1678726 w 3167407"/>
              <a:gd name="connsiteY31" fmla="*/ 2849507 h 3245433"/>
              <a:gd name="connsiteX32" fmla="*/ 1084837 w 3167407"/>
              <a:gd name="connsiteY32" fmla="*/ 2849507 h 3245433"/>
              <a:gd name="connsiteX33" fmla="*/ 395926 w 3167407"/>
              <a:gd name="connsiteY33" fmla="*/ 2849507 h 3245433"/>
              <a:gd name="connsiteX34" fmla="*/ 395926 w 3167407"/>
              <a:gd name="connsiteY34" fmla="*/ 2260648 h 3245433"/>
              <a:gd name="connsiteX35" fmla="*/ 395926 w 3167407"/>
              <a:gd name="connsiteY35" fmla="*/ 1647252 h 3245433"/>
              <a:gd name="connsiteX36" fmla="*/ 395926 w 3167407"/>
              <a:gd name="connsiteY36" fmla="*/ 1009321 h 3245433"/>
              <a:gd name="connsiteX37" fmla="*/ 395926 w 3167407"/>
              <a:gd name="connsiteY37" fmla="*/ 395926 h 3245433"/>
              <a:gd name="connsiteX38" fmla="*/ 0 w 3167407"/>
              <a:gd name="connsiteY38" fmla="*/ 0 h 3245433"/>
              <a:gd name="connsiteX39" fmla="*/ 395926 w 3167407"/>
              <a:gd name="connsiteY39" fmla="*/ 395926 h 3245433"/>
              <a:gd name="connsiteX40" fmla="*/ 0 w 3167407"/>
              <a:gd name="connsiteY40" fmla="*/ 3245433 h 3245433"/>
              <a:gd name="connsiteX41" fmla="*/ 395926 w 3167407"/>
              <a:gd name="connsiteY41" fmla="*/ 2849507 h 3245433"/>
              <a:gd name="connsiteX42" fmla="*/ 3167407 w 3167407"/>
              <a:gd name="connsiteY42" fmla="*/ 0 h 3245433"/>
              <a:gd name="connsiteX43" fmla="*/ 2771481 w 3167407"/>
              <a:gd name="connsiteY43" fmla="*/ 395926 h 3245433"/>
              <a:gd name="connsiteX44" fmla="*/ 3167407 w 3167407"/>
              <a:gd name="connsiteY44" fmla="*/ 3245433 h 3245433"/>
              <a:gd name="connsiteX45" fmla="*/ 2771481 w 3167407"/>
              <a:gd name="connsiteY45" fmla="*/ 2849507 h 324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167407" h="3245433" stroke="0" extrusionOk="0">
                <a:moveTo>
                  <a:pt x="395926" y="395926"/>
                </a:moveTo>
                <a:cubicBezTo>
                  <a:pt x="593419" y="370196"/>
                  <a:pt x="799211" y="412041"/>
                  <a:pt x="942304" y="395926"/>
                </a:cubicBezTo>
                <a:cubicBezTo>
                  <a:pt x="1085397" y="379811"/>
                  <a:pt x="1391551" y="413234"/>
                  <a:pt x="1512437" y="395926"/>
                </a:cubicBezTo>
                <a:cubicBezTo>
                  <a:pt x="1633323" y="378618"/>
                  <a:pt x="1973842" y="371521"/>
                  <a:pt x="2106326" y="395926"/>
                </a:cubicBezTo>
                <a:cubicBezTo>
                  <a:pt x="2238810" y="420331"/>
                  <a:pt x="2583771" y="363069"/>
                  <a:pt x="2771481" y="395926"/>
                </a:cubicBezTo>
                <a:cubicBezTo>
                  <a:pt x="2770260" y="650919"/>
                  <a:pt x="2758885" y="885559"/>
                  <a:pt x="2771481" y="1033857"/>
                </a:cubicBezTo>
                <a:cubicBezTo>
                  <a:pt x="2784077" y="1182155"/>
                  <a:pt x="2802158" y="1393437"/>
                  <a:pt x="2771481" y="1696324"/>
                </a:cubicBezTo>
                <a:cubicBezTo>
                  <a:pt x="2740804" y="1999211"/>
                  <a:pt x="2796138" y="2126354"/>
                  <a:pt x="2771481" y="2236112"/>
                </a:cubicBezTo>
                <a:cubicBezTo>
                  <a:pt x="2746824" y="2345870"/>
                  <a:pt x="2747823" y="2716258"/>
                  <a:pt x="2771481" y="2849507"/>
                </a:cubicBezTo>
                <a:cubicBezTo>
                  <a:pt x="2580945" y="2821393"/>
                  <a:pt x="2298037" y="2847528"/>
                  <a:pt x="2177592" y="2849507"/>
                </a:cubicBezTo>
                <a:cubicBezTo>
                  <a:pt x="2057147" y="2851486"/>
                  <a:pt x="1743637" y="2867942"/>
                  <a:pt x="1631215" y="2849507"/>
                </a:cubicBezTo>
                <a:cubicBezTo>
                  <a:pt x="1518793" y="2831072"/>
                  <a:pt x="1241593" y="2833391"/>
                  <a:pt x="1061081" y="2849507"/>
                </a:cubicBezTo>
                <a:cubicBezTo>
                  <a:pt x="880569" y="2865623"/>
                  <a:pt x="601502" y="2843238"/>
                  <a:pt x="395926" y="2849507"/>
                </a:cubicBezTo>
                <a:cubicBezTo>
                  <a:pt x="410379" y="2638962"/>
                  <a:pt x="384696" y="2349770"/>
                  <a:pt x="395926" y="2187040"/>
                </a:cubicBezTo>
                <a:cubicBezTo>
                  <a:pt x="407156" y="2024310"/>
                  <a:pt x="414095" y="1795524"/>
                  <a:pt x="395926" y="1622717"/>
                </a:cubicBezTo>
                <a:cubicBezTo>
                  <a:pt x="377757" y="1449910"/>
                  <a:pt x="380083" y="1236196"/>
                  <a:pt x="395926" y="1082929"/>
                </a:cubicBezTo>
                <a:cubicBezTo>
                  <a:pt x="411769" y="929662"/>
                  <a:pt x="375633" y="725048"/>
                  <a:pt x="395926" y="395926"/>
                </a:cubicBezTo>
                <a:close/>
              </a:path>
              <a:path w="3167407" h="3245433" fill="lightenLess" stroke="0" extrusionOk="0">
                <a:moveTo>
                  <a:pt x="0" y="0"/>
                </a:moveTo>
                <a:cubicBezTo>
                  <a:pt x="274632" y="7301"/>
                  <a:pt x="390762" y="4591"/>
                  <a:pt x="601807" y="0"/>
                </a:cubicBezTo>
                <a:cubicBezTo>
                  <a:pt x="812852" y="-4591"/>
                  <a:pt x="1067181" y="315"/>
                  <a:pt x="1203615" y="0"/>
                </a:cubicBezTo>
                <a:cubicBezTo>
                  <a:pt x="1340049" y="-315"/>
                  <a:pt x="1722276" y="-10497"/>
                  <a:pt x="1900444" y="0"/>
                </a:cubicBezTo>
                <a:cubicBezTo>
                  <a:pt x="2078612" y="10497"/>
                  <a:pt x="2320143" y="-248"/>
                  <a:pt x="2502252" y="0"/>
                </a:cubicBezTo>
                <a:cubicBezTo>
                  <a:pt x="2684361" y="248"/>
                  <a:pt x="2870929" y="22226"/>
                  <a:pt x="3167407" y="0"/>
                </a:cubicBezTo>
                <a:cubicBezTo>
                  <a:pt x="3028841" y="111286"/>
                  <a:pt x="2912976" y="279732"/>
                  <a:pt x="2771481" y="395926"/>
                </a:cubicBezTo>
                <a:cubicBezTo>
                  <a:pt x="2558782" y="401252"/>
                  <a:pt x="2385333" y="402071"/>
                  <a:pt x="2225103" y="395926"/>
                </a:cubicBezTo>
                <a:cubicBezTo>
                  <a:pt x="2064873" y="389781"/>
                  <a:pt x="1835864" y="372122"/>
                  <a:pt x="1678726" y="395926"/>
                </a:cubicBezTo>
                <a:cubicBezTo>
                  <a:pt x="1521588" y="419730"/>
                  <a:pt x="1272566" y="409138"/>
                  <a:pt x="1084837" y="395926"/>
                </a:cubicBezTo>
                <a:cubicBezTo>
                  <a:pt x="897108" y="382714"/>
                  <a:pt x="580679" y="370394"/>
                  <a:pt x="395926" y="395926"/>
                </a:cubicBezTo>
                <a:cubicBezTo>
                  <a:pt x="303037" y="308648"/>
                  <a:pt x="123457" y="138533"/>
                  <a:pt x="0" y="0"/>
                </a:cubicBezTo>
                <a:close/>
              </a:path>
              <a:path w="3167407" h="3245433" fill="darkenLess" stroke="0" extrusionOk="0">
                <a:moveTo>
                  <a:pt x="0" y="3245433"/>
                </a:moveTo>
                <a:cubicBezTo>
                  <a:pt x="188015" y="3042237"/>
                  <a:pt x="223685" y="3013115"/>
                  <a:pt x="395926" y="2849507"/>
                </a:cubicBezTo>
                <a:cubicBezTo>
                  <a:pt x="566086" y="2872104"/>
                  <a:pt x="678437" y="2863169"/>
                  <a:pt x="942304" y="2849507"/>
                </a:cubicBezTo>
                <a:cubicBezTo>
                  <a:pt x="1206171" y="2835845"/>
                  <a:pt x="1269538" y="2849499"/>
                  <a:pt x="1583704" y="2849507"/>
                </a:cubicBezTo>
                <a:cubicBezTo>
                  <a:pt x="1897870" y="2849515"/>
                  <a:pt x="1898108" y="2865360"/>
                  <a:pt x="2177592" y="2849507"/>
                </a:cubicBezTo>
                <a:cubicBezTo>
                  <a:pt x="2457076" y="2833654"/>
                  <a:pt x="2636732" y="2825481"/>
                  <a:pt x="2771481" y="2849507"/>
                </a:cubicBezTo>
                <a:cubicBezTo>
                  <a:pt x="2861367" y="2958055"/>
                  <a:pt x="3079608" y="3134389"/>
                  <a:pt x="3167407" y="3245433"/>
                </a:cubicBezTo>
                <a:cubicBezTo>
                  <a:pt x="2997655" y="3248661"/>
                  <a:pt x="2791461" y="3265614"/>
                  <a:pt x="2597274" y="3245433"/>
                </a:cubicBezTo>
                <a:cubicBezTo>
                  <a:pt x="2403087" y="3225252"/>
                  <a:pt x="2116714" y="3237655"/>
                  <a:pt x="1900444" y="3245433"/>
                </a:cubicBezTo>
                <a:cubicBezTo>
                  <a:pt x="1684174" y="3253212"/>
                  <a:pt x="1514264" y="3269767"/>
                  <a:pt x="1203615" y="3245433"/>
                </a:cubicBezTo>
                <a:cubicBezTo>
                  <a:pt x="892966" y="3221099"/>
                  <a:pt x="729860" y="3218804"/>
                  <a:pt x="601807" y="3245433"/>
                </a:cubicBezTo>
                <a:cubicBezTo>
                  <a:pt x="473754" y="3272062"/>
                  <a:pt x="247326" y="3247833"/>
                  <a:pt x="0" y="3245433"/>
                </a:cubicBezTo>
                <a:close/>
              </a:path>
              <a:path w="3167407" h="3245433" fill="lighten" stroke="0" extrusionOk="0">
                <a:moveTo>
                  <a:pt x="0" y="0"/>
                </a:moveTo>
                <a:cubicBezTo>
                  <a:pt x="103742" y="126156"/>
                  <a:pt x="221578" y="230199"/>
                  <a:pt x="395926" y="395926"/>
                </a:cubicBezTo>
                <a:cubicBezTo>
                  <a:pt x="385569" y="611869"/>
                  <a:pt x="375619" y="868902"/>
                  <a:pt x="395926" y="1033857"/>
                </a:cubicBezTo>
                <a:cubicBezTo>
                  <a:pt x="416233" y="1198812"/>
                  <a:pt x="397619" y="1451384"/>
                  <a:pt x="395926" y="1598181"/>
                </a:cubicBezTo>
                <a:cubicBezTo>
                  <a:pt x="394233" y="1744978"/>
                  <a:pt x="414435" y="1973790"/>
                  <a:pt x="395926" y="2187040"/>
                </a:cubicBezTo>
                <a:cubicBezTo>
                  <a:pt x="377417" y="2400290"/>
                  <a:pt x="408726" y="2623149"/>
                  <a:pt x="395926" y="2849507"/>
                </a:cubicBezTo>
                <a:cubicBezTo>
                  <a:pt x="293764" y="2989909"/>
                  <a:pt x="152887" y="3103117"/>
                  <a:pt x="0" y="3245433"/>
                </a:cubicBezTo>
                <a:cubicBezTo>
                  <a:pt x="-15558" y="3098344"/>
                  <a:pt x="21973" y="2840993"/>
                  <a:pt x="0" y="2693709"/>
                </a:cubicBezTo>
                <a:cubicBezTo>
                  <a:pt x="-21973" y="2546425"/>
                  <a:pt x="-3748" y="2313516"/>
                  <a:pt x="0" y="2141986"/>
                </a:cubicBezTo>
                <a:cubicBezTo>
                  <a:pt x="3748" y="1970456"/>
                  <a:pt x="14488" y="1653707"/>
                  <a:pt x="0" y="1525354"/>
                </a:cubicBezTo>
                <a:cubicBezTo>
                  <a:pt x="-14488" y="1397001"/>
                  <a:pt x="3358" y="1168381"/>
                  <a:pt x="0" y="941176"/>
                </a:cubicBezTo>
                <a:cubicBezTo>
                  <a:pt x="-3358" y="713971"/>
                  <a:pt x="-4695" y="377877"/>
                  <a:pt x="0" y="0"/>
                </a:cubicBezTo>
                <a:close/>
              </a:path>
              <a:path w="3167407" h="3245433" fill="darken" stroke="0" extrusionOk="0">
                <a:moveTo>
                  <a:pt x="3167407" y="0"/>
                </a:moveTo>
                <a:cubicBezTo>
                  <a:pt x="3174230" y="183578"/>
                  <a:pt x="3161631" y="401035"/>
                  <a:pt x="3167407" y="713995"/>
                </a:cubicBezTo>
                <a:cubicBezTo>
                  <a:pt x="3173183" y="1026956"/>
                  <a:pt x="3182657" y="1171098"/>
                  <a:pt x="3167407" y="1427991"/>
                </a:cubicBezTo>
                <a:cubicBezTo>
                  <a:pt x="3152157" y="1684884"/>
                  <a:pt x="3170488" y="1854167"/>
                  <a:pt x="3167407" y="2109531"/>
                </a:cubicBezTo>
                <a:cubicBezTo>
                  <a:pt x="3164326" y="2364895"/>
                  <a:pt x="3169557" y="2922658"/>
                  <a:pt x="3167407" y="3245433"/>
                </a:cubicBezTo>
                <a:cubicBezTo>
                  <a:pt x="3066960" y="3122800"/>
                  <a:pt x="2977451" y="3030607"/>
                  <a:pt x="2771481" y="2849507"/>
                </a:cubicBezTo>
                <a:cubicBezTo>
                  <a:pt x="2800780" y="2536380"/>
                  <a:pt x="2744445" y="2433431"/>
                  <a:pt x="2771481" y="2211576"/>
                </a:cubicBezTo>
                <a:cubicBezTo>
                  <a:pt x="2798517" y="1989721"/>
                  <a:pt x="2747425" y="1794380"/>
                  <a:pt x="2771481" y="1671788"/>
                </a:cubicBezTo>
                <a:cubicBezTo>
                  <a:pt x="2795537" y="1549196"/>
                  <a:pt x="2742167" y="1238773"/>
                  <a:pt x="2771481" y="1082929"/>
                </a:cubicBezTo>
                <a:cubicBezTo>
                  <a:pt x="2800795" y="927085"/>
                  <a:pt x="2787337" y="668959"/>
                  <a:pt x="2771481" y="395926"/>
                </a:cubicBezTo>
                <a:cubicBezTo>
                  <a:pt x="2884301" y="294786"/>
                  <a:pt x="2998587" y="137339"/>
                  <a:pt x="3167407" y="0"/>
                </a:cubicBezTo>
                <a:close/>
              </a:path>
              <a:path w="3167407" h="3245433" fill="none" extrusionOk="0">
                <a:moveTo>
                  <a:pt x="0" y="0"/>
                </a:moveTo>
                <a:cubicBezTo>
                  <a:pt x="254677" y="10819"/>
                  <a:pt x="415377" y="14558"/>
                  <a:pt x="570133" y="0"/>
                </a:cubicBezTo>
                <a:cubicBezTo>
                  <a:pt x="724889" y="-14558"/>
                  <a:pt x="1001956" y="21717"/>
                  <a:pt x="1203615" y="0"/>
                </a:cubicBezTo>
                <a:cubicBezTo>
                  <a:pt x="1405274" y="-21717"/>
                  <a:pt x="1684688" y="8804"/>
                  <a:pt x="1900444" y="0"/>
                </a:cubicBezTo>
                <a:cubicBezTo>
                  <a:pt x="2116200" y="-8804"/>
                  <a:pt x="2386878" y="5871"/>
                  <a:pt x="2565600" y="0"/>
                </a:cubicBezTo>
                <a:cubicBezTo>
                  <a:pt x="2744322" y="-5871"/>
                  <a:pt x="2974127" y="-19353"/>
                  <a:pt x="3167407" y="0"/>
                </a:cubicBezTo>
                <a:cubicBezTo>
                  <a:pt x="3159630" y="186025"/>
                  <a:pt x="3155605" y="346402"/>
                  <a:pt x="3167407" y="649087"/>
                </a:cubicBezTo>
                <a:cubicBezTo>
                  <a:pt x="3179209" y="951772"/>
                  <a:pt x="3161730" y="975263"/>
                  <a:pt x="3167407" y="1265719"/>
                </a:cubicBezTo>
                <a:cubicBezTo>
                  <a:pt x="3173084" y="1556175"/>
                  <a:pt x="3147100" y="1640922"/>
                  <a:pt x="3167407" y="1882351"/>
                </a:cubicBezTo>
                <a:cubicBezTo>
                  <a:pt x="3187714" y="2123780"/>
                  <a:pt x="3136862" y="2307680"/>
                  <a:pt x="3167407" y="2498983"/>
                </a:cubicBezTo>
                <a:cubicBezTo>
                  <a:pt x="3197952" y="2690286"/>
                  <a:pt x="3195935" y="2955149"/>
                  <a:pt x="3167407" y="3245433"/>
                </a:cubicBezTo>
                <a:cubicBezTo>
                  <a:pt x="2911363" y="3222771"/>
                  <a:pt x="2658179" y="3231382"/>
                  <a:pt x="2470577" y="3245433"/>
                </a:cubicBezTo>
                <a:cubicBezTo>
                  <a:pt x="2282975" y="3259485"/>
                  <a:pt x="2046485" y="3263795"/>
                  <a:pt x="1805422" y="3245433"/>
                </a:cubicBezTo>
                <a:cubicBezTo>
                  <a:pt x="1564359" y="3227071"/>
                  <a:pt x="1495501" y="3260622"/>
                  <a:pt x="1235289" y="3245433"/>
                </a:cubicBezTo>
                <a:cubicBezTo>
                  <a:pt x="975077" y="3230244"/>
                  <a:pt x="840229" y="3249542"/>
                  <a:pt x="696830" y="3245433"/>
                </a:cubicBezTo>
                <a:cubicBezTo>
                  <a:pt x="553431" y="3241324"/>
                  <a:pt x="194213" y="3277898"/>
                  <a:pt x="0" y="3245433"/>
                </a:cubicBezTo>
                <a:cubicBezTo>
                  <a:pt x="8461" y="2975691"/>
                  <a:pt x="18255" y="2846096"/>
                  <a:pt x="0" y="2563892"/>
                </a:cubicBezTo>
                <a:cubicBezTo>
                  <a:pt x="-18255" y="2281688"/>
                  <a:pt x="5996" y="2244298"/>
                  <a:pt x="0" y="2012168"/>
                </a:cubicBezTo>
                <a:cubicBezTo>
                  <a:pt x="-5996" y="1780038"/>
                  <a:pt x="20869" y="1597962"/>
                  <a:pt x="0" y="1395536"/>
                </a:cubicBezTo>
                <a:cubicBezTo>
                  <a:pt x="-20869" y="1193110"/>
                  <a:pt x="-26627" y="1078340"/>
                  <a:pt x="0" y="811358"/>
                </a:cubicBezTo>
                <a:cubicBezTo>
                  <a:pt x="26627" y="544376"/>
                  <a:pt x="-15189" y="314746"/>
                  <a:pt x="0" y="0"/>
                </a:cubicBezTo>
                <a:close/>
                <a:moveTo>
                  <a:pt x="395926" y="395926"/>
                </a:moveTo>
                <a:cubicBezTo>
                  <a:pt x="539293" y="399049"/>
                  <a:pt x="802013" y="370048"/>
                  <a:pt x="942304" y="395926"/>
                </a:cubicBezTo>
                <a:cubicBezTo>
                  <a:pt x="1082595" y="421804"/>
                  <a:pt x="1326577" y="386971"/>
                  <a:pt x="1512437" y="395926"/>
                </a:cubicBezTo>
                <a:cubicBezTo>
                  <a:pt x="1698297" y="404881"/>
                  <a:pt x="1889229" y="399958"/>
                  <a:pt x="2106326" y="395926"/>
                </a:cubicBezTo>
                <a:cubicBezTo>
                  <a:pt x="2323423" y="391894"/>
                  <a:pt x="2583818" y="369960"/>
                  <a:pt x="2771481" y="395926"/>
                </a:cubicBezTo>
                <a:cubicBezTo>
                  <a:pt x="2761861" y="544702"/>
                  <a:pt x="2750773" y="748202"/>
                  <a:pt x="2771481" y="960250"/>
                </a:cubicBezTo>
                <a:cubicBezTo>
                  <a:pt x="2792189" y="1172298"/>
                  <a:pt x="2765118" y="1383843"/>
                  <a:pt x="2771481" y="1549109"/>
                </a:cubicBezTo>
                <a:cubicBezTo>
                  <a:pt x="2777844" y="1714375"/>
                  <a:pt x="2793956" y="1856852"/>
                  <a:pt x="2771481" y="2088897"/>
                </a:cubicBezTo>
                <a:cubicBezTo>
                  <a:pt x="2749006" y="2320942"/>
                  <a:pt x="2763040" y="2595854"/>
                  <a:pt x="2771481" y="2849507"/>
                </a:cubicBezTo>
                <a:cubicBezTo>
                  <a:pt x="2617728" y="2843973"/>
                  <a:pt x="2396513" y="2849732"/>
                  <a:pt x="2201348" y="2849507"/>
                </a:cubicBezTo>
                <a:cubicBezTo>
                  <a:pt x="2006183" y="2849282"/>
                  <a:pt x="1798447" y="2834139"/>
                  <a:pt x="1678726" y="2849507"/>
                </a:cubicBezTo>
                <a:cubicBezTo>
                  <a:pt x="1559005" y="2864875"/>
                  <a:pt x="1249025" y="2830033"/>
                  <a:pt x="1084837" y="2849507"/>
                </a:cubicBezTo>
                <a:cubicBezTo>
                  <a:pt x="920649" y="2868981"/>
                  <a:pt x="642868" y="2844800"/>
                  <a:pt x="395926" y="2849507"/>
                </a:cubicBezTo>
                <a:cubicBezTo>
                  <a:pt x="370231" y="2640949"/>
                  <a:pt x="412101" y="2498306"/>
                  <a:pt x="395926" y="2260648"/>
                </a:cubicBezTo>
                <a:cubicBezTo>
                  <a:pt x="379751" y="2022990"/>
                  <a:pt x="381934" y="1836513"/>
                  <a:pt x="395926" y="1647252"/>
                </a:cubicBezTo>
                <a:cubicBezTo>
                  <a:pt x="409918" y="1457991"/>
                  <a:pt x="366638" y="1171716"/>
                  <a:pt x="395926" y="1009321"/>
                </a:cubicBezTo>
                <a:cubicBezTo>
                  <a:pt x="425214" y="846926"/>
                  <a:pt x="425855" y="624435"/>
                  <a:pt x="395926" y="395926"/>
                </a:cubicBezTo>
                <a:close/>
                <a:moveTo>
                  <a:pt x="0" y="0"/>
                </a:moveTo>
                <a:cubicBezTo>
                  <a:pt x="204076" y="186080"/>
                  <a:pt x="276264" y="311643"/>
                  <a:pt x="395926" y="395926"/>
                </a:cubicBezTo>
                <a:moveTo>
                  <a:pt x="0" y="3245433"/>
                </a:moveTo>
                <a:cubicBezTo>
                  <a:pt x="153948" y="3128138"/>
                  <a:pt x="202192" y="3049674"/>
                  <a:pt x="395926" y="2849507"/>
                </a:cubicBezTo>
                <a:moveTo>
                  <a:pt x="3167407" y="0"/>
                </a:moveTo>
                <a:cubicBezTo>
                  <a:pt x="3043251" y="138572"/>
                  <a:pt x="2948054" y="200488"/>
                  <a:pt x="2771481" y="395926"/>
                </a:cubicBezTo>
                <a:moveTo>
                  <a:pt x="3167407" y="3245433"/>
                </a:moveTo>
                <a:cubicBezTo>
                  <a:pt x="3095444" y="3154615"/>
                  <a:pt x="2910312" y="2992110"/>
                  <a:pt x="2771481" y="2849507"/>
                </a:cubicBezTo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96430843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0" i="0" dirty="0">
                <a:solidFill>
                  <a:srgbClr val="212529"/>
                </a:solidFill>
                <a:effectLst/>
                <a:latin typeface="Nunito"/>
              </a:rPr>
              <a:t>​</a:t>
            </a:r>
            <a:r>
              <a:rPr lang="hr-HR" sz="3200" b="0" i="0" dirty="0">
                <a:solidFill>
                  <a:schemeClr val="tx1"/>
                </a:solidFill>
                <a:effectLst/>
              </a:rPr>
              <a:t>Socijalističke države u </a:t>
            </a:r>
            <a:endParaRPr lang="hr-HR" sz="3200" b="0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3200" b="0" i="0" dirty="0" smtClean="0">
                <a:solidFill>
                  <a:schemeClr val="tx1"/>
                </a:solidFill>
                <a:effectLst/>
              </a:rPr>
              <a:t>Europi </a:t>
            </a:r>
            <a:r>
              <a:rPr lang="hr-HR" sz="3200" b="0" i="0" dirty="0">
                <a:solidFill>
                  <a:schemeClr val="tx1"/>
                </a:solidFill>
                <a:effectLst/>
              </a:rPr>
              <a:t>nakon 1945.​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9B90B28A-7296-4DC1-B0F8-6E7847400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91328"/>
            <a:ext cx="7946796" cy="5666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10147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82508242"/>
              </p:ext>
            </p:extLst>
          </p:nvPr>
        </p:nvGraphicFramePr>
        <p:xfrm>
          <a:off x="430491" y="1395167"/>
          <a:ext cx="4424314" cy="5109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7124DE3F-68D1-4838-AD4F-FE980AF9F5FD}"/>
              </a:ext>
            </a:extLst>
          </p:cNvPr>
          <p:cNvSpPr/>
          <p:nvPr/>
        </p:nvSpPr>
        <p:spPr>
          <a:xfrm>
            <a:off x="9200561" y="3817856"/>
            <a:ext cx="2828600" cy="2908169"/>
          </a:xfrm>
          <a:custGeom>
            <a:avLst/>
            <a:gdLst>
              <a:gd name="connsiteX0" fmla="*/ 2828600 w 2828600"/>
              <a:gd name="connsiteY0" fmla="*/ 176788 h 2908169"/>
              <a:gd name="connsiteX1" fmla="*/ 2651812 w 2828600"/>
              <a:gd name="connsiteY1" fmla="*/ 353576 h 2908169"/>
              <a:gd name="connsiteX2" fmla="*/ 2651813 w 2828600"/>
              <a:gd name="connsiteY2" fmla="*/ 176788 h 2908169"/>
              <a:gd name="connsiteX3" fmla="*/ 2563419 w 2828600"/>
              <a:gd name="connsiteY3" fmla="*/ 265182 h 2908169"/>
              <a:gd name="connsiteX4" fmla="*/ 2475025 w 2828600"/>
              <a:gd name="connsiteY4" fmla="*/ 176788 h 2908169"/>
              <a:gd name="connsiteX5" fmla="*/ 2475025 w 2828600"/>
              <a:gd name="connsiteY5" fmla="*/ 353575 h 2908169"/>
              <a:gd name="connsiteX6" fmla="*/ 1854501 w 2828600"/>
              <a:gd name="connsiteY6" fmla="*/ 353575 h 2908169"/>
              <a:gd name="connsiteX7" fmla="*/ 1302924 w 2828600"/>
              <a:gd name="connsiteY7" fmla="*/ 353575 h 2908169"/>
              <a:gd name="connsiteX8" fmla="*/ 751347 w 2828600"/>
              <a:gd name="connsiteY8" fmla="*/ 353575 h 2908169"/>
              <a:gd name="connsiteX9" fmla="*/ 176788 w 2828600"/>
              <a:gd name="connsiteY9" fmla="*/ 353575 h 2908169"/>
              <a:gd name="connsiteX10" fmla="*/ 0 w 2828600"/>
              <a:gd name="connsiteY10" fmla="*/ 530363 h 2908169"/>
              <a:gd name="connsiteX11" fmla="*/ 0 w 2828600"/>
              <a:gd name="connsiteY11" fmla="*/ 1124638 h 2908169"/>
              <a:gd name="connsiteX12" fmla="*/ 0 w 2828600"/>
              <a:gd name="connsiteY12" fmla="*/ 1652883 h 2908169"/>
              <a:gd name="connsiteX13" fmla="*/ 0 w 2828600"/>
              <a:gd name="connsiteY13" fmla="*/ 2181127 h 2908169"/>
              <a:gd name="connsiteX14" fmla="*/ 0 w 2828600"/>
              <a:gd name="connsiteY14" fmla="*/ 2731382 h 2908169"/>
              <a:gd name="connsiteX15" fmla="*/ 176788 w 2828600"/>
              <a:gd name="connsiteY15" fmla="*/ 2908170 h 2908169"/>
              <a:gd name="connsiteX16" fmla="*/ 353576 w 2828600"/>
              <a:gd name="connsiteY16" fmla="*/ 2731382 h 2908169"/>
              <a:gd name="connsiteX17" fmla="*/ 353575 w 2828600"/>
              <a:gd name="connsiteY17" fmla="*/ 2554594 h 2908169"/>
              <a:gd name="connsiteX18" fmla="*/ 882170 w 2828600"/>
              <a:gd name="connsiteY18" fmla="*/ 2554594 h 2908169"/>
              <a:gd name="connsiteX19" fmla="*/ 1410764 w 2828600"/>
              <a:gd name="connsiteY19" fmla="*/ 2554594 h 2908169"/>
              <a:gd name="connsiteX20" fmla="*/ 1985324 w 2828600"/>
              <a:gd name="connsiteY20" fmla="*/ 2554594 h 2908169"/>
              <a:gd name="connsiteX21" fmla="*/ 2651813 w 2828600"/>
              <a:gd name="connsiteY21" fmla="*/ 2554594 h 2908169"/>
              <a:gd name="connsiteX22" fmla="*/ 2828601 w 2828600"/>
              <a:gd name="connsiteY22" fmla="*/ 2377806 h 2908169"/>
              <a:gd name="connsiteX23" fmla="*/ 2828600 w 2828600"/>
              <a:gd name="connsiteY23" fmla="*/ 176788 h 2908169"/>
              <a:gd name="connsiteX24" fmla="*/ 176788 w 2828600"/>
              <a:gd name="connsiteY24" fmla="*/ 707150 h 2908169"/>
              <a:gd name="connsiteX25" fmla="*/ 353576 w 2828600"/>
              <a:gd name="connsiteY25" fmla="*/ 530362 h 2908169"/>
              <a:gd name="connsiteX26" fmla="*/ 265182 w 2828600"/>
              <a:gd name="connsiteY26" fmla="*/ 441968 h 2908169"/>
              <a:gd name="connsiteX27" fmla="*/ 176788 w 2828600"/>
              <a:gd name="connsiteY27" fmla="*/ 530362 h 2908169"/>
              <a:gd name="connsiteX28" fmla="*/ 176788 w 2828600"/>
              <a:gd name="connsiteY28" fmla="*/ 707150 h 2908169"/>
              <a:gd name="connsiteX0" fmla="*/ 176788 w 2828600"/>
              <a:gd name="connsiteY0" fmla="*/ 707150 h 2908169"/>
              <a:gd name="connsiteX1" fmla="*/ 353576 w 2828600"/>
              <a:gd name="connsiteY1" fmla="*/ 530362 h 2908169"/>
              <a:gd name="connsiteX2" fmla="*/ 265182 w 2828600"/>
              <a:gd name="connsiteY2" fmla="*/ 441968 h 2908169"/>
              <a:gd name="connsiteX3" fmla="*/ 176788 w 2828600"/>
              <a:gd name="connsiteY3" fmla="*/ 530362 h 2908169"/>
              <a:gd name="connsiteX4" fmla="*/ 176788 w 2828600"/>
              <a:gd name="connsiteY4" fmla="*/ 707150 h 2908169"/>
              <a:gd name="connsiteX5" fmla="*/ 2651813 w 2828600"/>
              <a:gd name="connsiteY5" fmla="*/ 353575 h 2908169"/>
              <a:gd name="connsiteX6" fmla="*/ 2828601 w 2828600"/>
              <a:gd name="connsiteY6" fmla="*/ 176787 h 2908169"/>
              <a:gd name="connsiteX7" fmla="*/ 2651813 w 2828600"/>
              <a:gd name="connsiteY7" fmla="*/ -1 h 2908169"/>
              <a:gd name="connsiteX8" fmla="*/ 2475025 w 2828600"/>
              <a:gd name="connsiteY8" fmla="*/ 176787 h 2908169"/>
              <a:gd name="connsiteX9" fmla="*/ 2563419 w 2828600"/>
              <a:gd name="connsiteY9" fmla="*/ 265181 h 2908169"/>
              <a:gd name="connsiteX10" fmla="*/ 2651813 w 2828600"/>
              <a:gd name="connsiteY10" fmla="*/ 176787 h 2908169"/>
              <a:gd name="connsiteX11" fmla="*/ 2651813 w 2828600"/>
              <a:gd name="connsiteY11" fmla="*/ 353575 h 2908169"/>
              <a:gd name="connsiteX0" fmla="*/ 0 w 2828600"/>
              <a:gd name="connsiteY0" fmla="*/ 530363 h 2908169"/>
              <a:gd name="connsiteX1" fmla="*/ 176788 w 2828600"/>
              <a:gd name="connsiteY1" fmla="*/ 353575 h 2908169"/>
              <a:gd name="connsiteX2" fmla="*/ 682400 w 2828600"/>
              <a:gd name="connsiteY2" fmla="*/ 353575 h 2908169"/>
              <a:gd name="connsiteX3" fmla="*/ 1279942 w 2828600"/>
              <a:gd name="connsiteY3" fmla="*/ 353575 h 2908169"/>
              <a:gd name="connsiteX4" fmla="*/ 1854501 w 2828600"/>
              <a:gd name="connsiteY4" fmla="*/ 353575 h 2908169"/>
              <a:gd name="connsiteX5" fmla="*/ 2475025 w 2828600"/>
              <a:gd name="connsiteY5" fmla="*/ 353575 h 2908169"/>
              <a:gd name="connsiteX6" fmla="*/ 2475025 w 2828600"/>
              <a:gd name="connsiteY6" fmla="*/ 176788 h 2908169"/>
              <a:gd name="connsiteX7" fmla="*/ 2651813 w 2828600"/>
              <a:gd name="connsiteY7" fmla="*/ 0 h 2908169"/>
              <a:gd name="connsiteX8" fmla="*/ 2828601 w 2828600"/>
              <a:gd name="connsiteY8" fmla="*/ 176788 h 2908169"/>
              <a:gd name="connsiteX9" fmla="*/ 2828600 w 2828600"/>
              <a:gd name="connsiteY9" fmla="*/ 2377807 h 2908169"/>
              <a:gd name="connsiteX10" fmla="*/ 2651812 w 2828600"/>
              <a:gd name="connsiteY10" fmla="*/ 2554595 h 2908169"/>
              <a:gd name="connsiteX11" fmla="*/ 2123217 w 2828600"/>
              <a:gd name="connsiteY11" fmla="*/ 2554595 h 2908169"/>
              <a:gd name="connsiteX12" fmla="*/ 1548658 w 2828600"/>
              <a:gd name="connsiteY12" fmla="*/ 2554595 h 2908169"/>
              <a:gd name="connsiteX13" fmla="*/ 974099 w 2828600"/>
              <a:gd name="connsiteY13" fmla="*/ 2554594 h 2908169"/>
              <a:gd name="connsiteX14" fmla="*/ 353575 w 2828600"/>
              <a:gd name="connsiteY14" fmla="*/ 2554594 h 2908169"/>
              <a:gd name="connsiteX15" fmla="*/ 353575 w 2828600"/>
              <a:gd name="connsiteY15" fmla="*/ 2731382 h 2908169"/>
              <a:gd name="connsiteX16" fmla="*/ 176787 w 2828600"/>
              <a:gd name="connsiteY16" fmla="*/ 2908170 h 2908169"/>
              <a:gd name="connsiteX17" fmla="*/ -1 w 2828600"/>
              <a:gd name="connsiteY17" fmla="*/ 2731382 h 2908169"/>
              <a:gd name="connsiteX18" fmla="*/ 0 w 2828600"/>
              <a:gd name="connsiteY18" fmla="*/ 530363 h 2908169"/>
              <a:gd name="connsiteX19" fmla="*/ 2475025 w 2828600"/>
              <a:gd name="connsiteY19" fmla="*/ 353575 h 2908169"/>
              <a:gd name="connsiteX20" fmla="*/ 2651813 w 2828600"/>
              <a:gd name="connsiteY20" fmla="*/ 353575 h 2908169"/>
              <a:gd name="connsiteX21" fmla="*/ 2828601 w 2828600"/>
              <a:gd name="connsiteY21" fmla="*/ 176787 h 2908169"/>
              <a:gd name="connsiteX22" fmla="*/ 2651813 w 2828600"/>
              <a:gd name="connsiteY22" fmla="*/ 353575 h 2908169"/>
              <a:gd name="connsiteX23" fmla="*/ 2651813 w 2828600"/>
              <a:gd name="connsiteY23" fmla="*/ 176788 h 2908169"/>
              <a:gd name="connsiteX24" fmla="*/ 2563419 w 2828600"/>
              <a:gd name="connsiteY24" fmla="*/ 265182 h 2908169"/>
              <a:gd name="connsiteX25" fmla="*/ 2475025 w 2828600"/>
              <a:gd name="connsiteY25" fmla="*/ 176788 h 2908169"/>
              <a:gd name="connsiteX26" fmla="*/ 176788 w 2828600"/>
              <a:gd name="connsiteY26" fmla="*/ 707150 h 2908169"/>
              <a:gd name="connsiteX27" fmla="*/ 176788 w 2828600"/>
              <a:gd name="connsiteY27" fmla="*/ 530363 h 2908169"/>
              <a:gd name="connsiteX28" fmla="*/ 265182 w 2828600"/>
              <a:gd name="connsiteY28" fmla="*/ 441969 h 2908169"/>
              <a:gd name="connsiteX29" fmla="*/ 353576 w 2828600"/>
              <a:gd name="connsiteY29" fmla="*/ 530363 h 2908169"/>
              <a:gd name="connsiteX30" fmla="*/ 176788 w 2828600"/>
              <a:gd name="connsiteY30" fmla="*/ 707151 h 2908169"/>
              <a:gd name="connsiteX31" fmla="*/ 0 w 2828600"/>
              <a:gd name="connsiteY31" fmla="*/ 530363 h 2908169"/>
              <a:gd name="connsiteX32" fmla="*/ 353575 w 2828600"/>
              <a:gd name="connsiteY32" fmla="*/ 530363 h 2908169"/>
              <a:gd name="connsiteX33" fmla="*/ 353575 w 2828600"/>
              <a:gd name="connsiteY33" fmla="*/ 1225349 h 2908169"/>
              <a:gd name="connsiteX34" fmla="*/ 353575 w 2828600"/>
              <a:gd name="connsiteY34" fmla="*/ 1920335 h 2908169"/>
              <a:gd name="connsiteX35" fmla="*/ 353575 w 2828600"/>
              <a:gd name="connsiteY35" fmla="*/ 2554594 h 290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828600" h="2908169" stroke="0" extrusionOk="0">
                <a:moveTo>
                  <a:pt x="2828600" y="176788"/>
                </a:moveTo>
                <a:cubicBezTo>
                  <a:pt x="2820071" y="268964"/>
                  <a:pt x="2750208" y="342818"/>
                  <a:pt x="2651812" y="353576"/>
                </a:cubicBezTo>
                <a:cubicBezTo>
                  <a:pt x="2647071" y="286246"/>
                  <a:pt x="2660164" y="230411"/>
                  <a:pt x="2651813" y="176788"/>
                </a:cubicBezTo>
                <a:cubicBezTo>
                  <a:pt x="2658247" y="225025"/>
                  <a:pt x="2616017" y="270006"/>
                  <a:pt x="2563419" y="265182"/>
                </a:cubicBezTo>
                <a:cubicBezTo>
                  <a:pt x="2510238" y="273183"/>
                  <a:pt x="2478029" y="231539"/>
                  <a:pt x="2475025" y="176788"/>
                </a:cubicBezTo>
                <a:cubicBezTo>
                  <a:pt x="2468063" y="250419"/>
                  <a:pt x="2467591" y="271789"/>
                  <a:pt x="2475025" y="353575"/>
                </a:cubicBezTo>
                <a:cubicBezTo>
                  <a:pt x="2310057" y="360627"/>
                  <a:pt x="2124904" y="342766"/>
                  <a:pt x="1854501" y="353575"/>
                </a:cubicBezTo>
                <a:cubicBezTo>
                  <a:pt x="1584098" y="364384"/>
                  <a:pt x="1570742" y="369268"/>
                  <a:pt x="1302924" y="353575"/>
                </a:cubicBezTo>
                <a:cubicBezTo>
                  <a:pt x="1035106" y="337882"/>
                  <a:pt x="1021736" y="334403"/>
                  <a:pt x="751347" y="353575"/>
                </a:cubicBezTo>
                <a:cubicBezTo>
                  <a:pt x="480958" y="372747"/>
                  <a:pt x="326236" y="353117"/>
                  <a:pt x="176788" y="353575"/>
                </a:cubicBezTo>
                <a:cubicBezTo>
                  <a:pt x="78690" y="357165"/>
                  <a:pt x="11526" y="438939"/>
                  <a:pt x="0" y="530363"/>
                </a:cubicBezTo>
                <a:cubicBezTo>
                  <a:pt x="12701" y="825199"/>
                  <a:pt x="-28317" y="1005011"/>
                  <a:pt x="0" y="1124638"/>
                </a:cubicBezTo>
                <a:cubicBezTo>
                  <a:pt x="28317" y="1244265"/>
                  <a:pt x="11322" y="1515703"/>
                  <a:pt x="0" y="1652883"/>
                </a:cubicBezTo>
                <a:cubicBezTo>
                  <a:pt x="-11322" y="1790063"/>
                  <a:pt x="436" y="2009543"/>
                  <a:pt x="0" y="2181127"/>
                </a:cubicBezTo>
                <a:cubicBezTo>
                  <a:pt x="-436" y="2352711"/>
                  <a:pt x="19722" y="2481081"/>
                  <a:pt x="0" y="2731382"/>
                </a:cubicBezTo>
                <a:cubicBezTo>
                  <a:pt x="-6645" y="2819636"/>
                  <a:pt x="70409" y="2907315"/>
                  <a:pt x="176788" y="2908170"/>
                </a:cubicBezTo>
                <a:cubicBezTo>
                  <a:pt x="280805" y="2911784"/>
                  <a:pt x="359960" y="2825817"/>
                  <a:pt x="353576" y="2731382"/>
                </a:cubicBezTo>
                <a:cubicBezTo>
                  <a:pt x="365120" y="2670615"/>
                  <a:pt x="347358" y="2610704"/>
                  <a:pt x="353575" y="2554594"/>
                </a:cubicBezTo>
                <a:cubicBezTo>
                  <a:pt x="463800" y="2563888"/>
                  <a:pt x="697691" y="2541758"/>
                  <a:pt x="882170" y="2554594"/>
                </a:cubicBezTo>
                <a:cubicBezTo>
                  <a:pt x="1066649" y="2567430"/>
                  <a:pt x="1236055" y="2553781"/>
                  <a:pt x="1410764" y="2554594"/>
                </a:cubicBezTo>
                <a:cubicBezTo>
                  <a:pt x="1585473" y="2555407"/>
                  <a:pt x="1856295" y="2565102"/>
                  <a:pt x="1985324" y="2554594"/>
                </a:cubicBezTo>
                <a:cubicBezTo>
                  <a:pt x="2114353" y="2544086"/>
                  <a:pt x="2491621" y="2528292"/>
                  <a:pt x="2651813" y="2554594"/>
                </a:cubicBezTo>
                <a:cubicBezTo>
                  <a:pt x="2731507" y="2555790"/>
                  <a:pt x="2831827" y="2472105"/>
                  <a:pt x="2828601" y="2377806"/>
                </a:cubicBezTo>
                <a:cubicBezTo>
                  <a:pt x="2779940" y="1569610"/>
                  <a:pt x="2951179" y="829717"/>
                  <a:pt x="2828600" y="176788"/>
                </a:cubicBezTo>
                <a:close/>
                <a:moveTo>
                  <a:pt x="176788" y="707150"/>
                </a:moveTo>
                <a:cubicBezTo>
                  <a:pt x="253675" y="715039"/>
                  <a:pt x="364019" y="641727"/>
                  <a:pt x="353576" y="530362"/>
                </a:cubicBezTo>
                <a:cubicBezTo>
                  <a:pt x="358987" y="484953"/>
                  <a:pt x="308203" y="442405"/>
                  <a:pt x="265182" y="441968"/>
                </a:cubicBezTo>
                <a:cubicBezTo>
                  <a:pt x="223022" y="438072"/>
                  <a:pt x="176112" y="489349"/>
                  <a:pt x="176788" y="530362"/>
                </a:cubicBezTo>
                <a:cubicBezTo>
                  <a:pt x="178916" y="596896"/>
                  <a:pt x="174170" y="650260"/>
                  <a:pt x="176788" y="707150"/>
                </a:cubicBezTo>
                <a:close/>
              </a:path>
              <a:path w="2828600" h="2908169" fill="darkenLess" stroke="0" extrusionOk="0">
                <a:moveTo>
                  <a:pt x="176788" y="707150"/>
                </a:moveTo>
                <a:cubicBezTo>
                  <a:pt x="285194" y="720744"/>
                  <a:pt x="344595" y="637487"/>
                  <a:pt x="353576" y="530362"/>
                </a:cubicBezTo>
                <a:cubicBezTo>
                  <a:pt x="341799" y="479920"/>
                  <a:pt x="305105" y="435367"/>
                  <a:pt x="265182" y="441968"/>
                </a:cubicBezTo>
                <a:cubicBezTo>
                  <a:pt x="209410" y="438939"/>
                  <a:pt x="168969" y="478297"/>
                  <a:pt x="176788" y="530362"/>
                </a:cubicBezTo>
                <a:cubicBezTo>
                  <a:pt x="179001" y="609987"/>
                  <a:pt x="172994" y="626991"/>
                  <a:pt x="176788" y="707150"/>
                </a:cubicBezTo>
                <a:close/>
                <a:moveTo>
                  <a:pt x="2651813" y="353575"/>
                </a:moveTo>
                <a:cubicBezTo>
                  <a:pt x="2743611" y="353209"/>
                  <a:pt x="2822489" y="262887"/>
                  <a:pt x="2828601" y="176787"/>
                </a:cubicBezTo>
                <a:cubicBezTo>
                  <a:pt x="2838629" y="85382"/>
                  <a:pt x="2753321" y="-5432"/>
                  <a:pt x="2651813" y="-1"/>
                </a:cubicBezTo>
                <a:cubicBezTo>
                  <a:pt x="2544180" y="-993"/>
                  <a:pt x="2482361" y="101772"/>
                  <a:pt x="2475025" y="176787"/>
                </a:cubicBezTo>
                <a:cubicBezTo>
                  <a:pt x="2484713" y="221693"/>
                  <a:pt x="2523152" y="263527"/>
                  <a:pt x="2563419" y="265181"/>
                </a:cubicBezTo>
                <a:cubicBezTo>
                  <a:pt x="2609666" y="258909"/>
                  <a:pt x="2653927" y="223184"/>
                  <a:pt x="2651813" y="176787"/>
                </a:cubicBezTo>
                <a:cubicBezTo>
                  <a:pt x="2654412" y="231142"/>
                  <a:pt x="2644208" y="296308"/>
                  <a:pt x="2651813" y="353575"/>
                </a:cubicBezTo>
                <a:close/>
              </a:path>
              <a:path w="2828600" h="2908169" fill="none" extrusionOk="0">
                <a:moveTo>
                  <a:pt x="0" y="530363"/>
                </a:moveTo>
                <a:cubicBezTo>
                  <a:pt x="16276" y="424072"/>
                  <a:pt x="75220" y="363986"/>
                  <a:pt x="176788" y="353575"/>
                </a:cubicBezTo>
                <a:cubicBezTo>
                  <a:pt x="402532" y="353288"/>
                  <a:pt x="490545" y="340113"/>
                  <a:pt x="682400" y="353575"/>
                </a:cubicBezTo>
                <a:cubicBezTo>
                  <a:pt x="874255" y="367037"/>
                  <a:pt x="1017153" y="334115"/>
                  <a:pt x="1279942" y="353575"/>
                </a:cubicBezTo>
                <a:cubicBezTo>
                  <a:pt x="1542731" y="373035"/>
                  <a:pt x="1621386" y="326305"/>
                  <a:pt x="1854501" y="353575"/>
                </a:cubicBezTo>
                <a:cubicBezTo>
                  <a:pt x="2087616" y="380845"/>
                  <a:pt x="2280898" y="343828"/>
                  <a:pt x="2475025" y="353575"/>
                </a:cubicBezTo>
                <a:cubicBezTo>
                  <a:pt x="2473728" y="307127"/>
                  <a:pt x="2479628" y="212806"/>
                  <a:pt x="2475025" y="176788"/>
                </a:cubicBezTo>
                <a:cubicBezTo>
                  <a:pt x="2479962" y="101966"/>
                  <a:pt x="2540294" y="12306"/>
                  <a:pt x="2651813" y="0"/>
                </a:cubicBezTo>
                <a:cubicBezTo>
                  <a:pt x="2746795" y="-18383"/>
                  <a:pt x="2832322" y="63867"/>
                  <a:pt x="2828601" y="176788"/>
                </a:cubicBezTo>
                <a:cubicBezTo>
                  <a:pt x="2891345" y="955098"/>
                  <a:pt x="2704410" y="1710356"/>
                  <a:pt x="2828600" y="2377807"/>
                </a:cubicBezTo>
                <a:cubicBezTo>
                  <a:pt x="2818180" y="2484898"/>
                  <a:pt x="2759116" y="2568823"/>
                  <a:pt x="2651812" y="2554595"/>
                </a:cubicBezTo>
                <a:cubicBezTo>
                  <a:pt x="2465729" y="2538673"/>
                  <a:pt x="2295883" y="2567137"/>
                  <a:pt x="2123217" y="2554595"/>
                </a:cubicBezTo>
                <a:cubicBezTo>
                  <a:pt x="1950552" y="2542053"/>
                  <a:pt x="1767020" y="2565618"/>
                  <a:pt x="1548658" y="2554595"/>
                </a:cubicBezTo>
                <a:cubicBezTo>
                  <a:pt x="1330296" y="2543571"/>
                  <a:pt x="1239669" y="2564364"/>
                  <a:pt x="974099" y="2554594"/>
                </a:cubicBezTo>
                <a:cubicBezTo>
                  <a:pt x="708529" y="2544825"/>
                  <a:pt x="520383" y="2566585"/>
                  <a:pt x="353575" y="2554594"/>
                </a:cubicBezTo>
                <a:cubicBezTo>
                  <a:pt x="358072" y="2617856"/>
                  <a:pt x="352394" y="2656989"/>
                  <a:pt x="353575" y="2731382"/>
                </a:cubicBezTo>
                <a:cubicBezTo>
                  <a:pt x="360498" y="2829345"/>
                  <a:pt x="283872" y="2901621"/>
                  <a:pt x="176787" y="2908170"/>
                </a:cubicBezTo>
                <a:cubicBezTo>
                  <a:pt x="73687" y="2920446"/>
                  <a:pt x="3818" y="2852848"/>
                  <a:pt x="-1" y="2731382"/>
                </a:cubicBezTo>
                <a:cubicBezTo>
                  <a:pt x="112024" y="1995761"/>
                  <a:pt x="-34919" y="1327054"/>
                  <a:pt x="0" y="530363"/>
                </a:cubicBezTo>
                <a:close/>
                <a:moveTo>
                  <a:pt x="2475025" y="353575"/>
                </a:moveTo>
                <a:cubicBezTo>
                  <a:pt x="2536596" y="350872"/>
                  <a:pt x="2611954" y="349366"/>
                  <a:pt x="2651813" y="353575"/>
                </a:cubicBezTo>
                <a:cubicBezTo>
                  <a:pt x="2754696" y="348846"/>
                  <a:pt x="2816417" y="255960"/>
                  <a:pt x="2828601" y="176787"/>
                </a:cubicBezTo>
                <a:moveTo>
                  <a:pt x="2651813" y="353575"/>
                </a:moveTo>
                <a:cubicBezTo>
                  <a:pt x="2645190" y="303934"/>
                  <a:pt x="2649265" y="217263"/>
                  <a:pt x="2651813" y="176788"/>
                </a:cubicBezTo>
                <a:cubicBezTo>
                  <a:pt x="2657321" y="235671"/>
                  <a:pt x="2607946" y="257308"/>
                  <a:pt x="2563419" y="265182"/>
                </a:cubicBezTo>
                <a:cubicBezTo>
                  <a:pt x="2514208" y="260392"/>
                  <a:pt x="2467007" y="228786"/>
                  <a:pt x="2475025" y="176788"/>
                </a:cubicBezTo>
                <a:moveTo>
                  <a:pt x="176788" y="707150"/>
                </a:moveTo>
                <a:cubicBezTo>
                  <a:pt x="183244" y="630990"/>
                  <a:pt x="176153" y="600280"/>
                  <a:pt x="176788" y="530363"/>
                </a:cubicBezTo>
                <a:cubicBezTo>
                  <a:pt x="175031" y="490720"/>
                  <a:pt x="210225" y="447029"/>
                  <a:pt x="265182" y="441969"/>
                </a:cubicBezTo>
                <a:cubicBezTo>
                  <a:pt x="306787" y="448779"/>
                  <a:pt x="353942" y="477356"/>
                  <a:pt x="353576" y="530363"/>
                </a:cubicBezTo>
                <a:cubicBezTo>
                  <a:pt x="370323" y="629972"/>
                  <a:pt x="260376" y="697051"/>
                  <a:pt x="176788" y="707151"/>
                </a:cubicBezTo>
                <a:cubicBezTo>
                  <a:pt x="65119" y="696960"/>
                  <a:pt x="-5774" y="624809"/>
                  <a:pt x="0" y="530363"/>
                </a:cubicBezTo>
                <a:moveTo>
                  <a:pt x="353575" y="530363"/>
                </a:moveTo>
                <a:cubicBezTo>
                  <a:pt x="337562" y="868691"/>
                  <a:pt x="357394" y="980098"/>
                  <a:pt x="353575" y="1225349"/>
                </a:cubicBezTo>
                <a:cubicBezTo>
                  <a:pt x="349756" y="1470600"/>
                  <a:pt x="384567" y="1613833"/>
                  <a:pt x="353575" y="1920335"/>
                </a:cubicBezTo>
                <a:cubicBezTo>
                  <a:pt x="322583" y="2226837"/>
                  <a:pt x="337673" y="2420270"/>
                  <a:pt x="353575" y="2554594"/>
                </a:cubicBezTo>
              </a:path>
              <a:path w="2828600" h="2908169" fill="none" stroke="0" extrusionOk="0">
                <a:moveTo>
                  <a:pt x="0" y="530363"/>
                </a:moveTo>
                <a:cubicBezTo>
                  <a:pt x="5" y="430263"/>
                  <a:pt x="80377" y="361974"/>
                  <a:pt x="176788" y="353575"/>
                </a:cubicBezTo>
                <a:cubicBezTo>
                  <a:pt x="287670" y="356294"/>
                  <a:pt x="477191" y="332340"/>
                  <a:pt x="682400" y="353575"/>
                </a:cubicBezTo>
                <a:cubicBezTo>
                  <a:pt x="887609" y="374810"/>
                  <a:pt x="1034101" y="353999"/>
                  <a:pt x="1279942" y="353575"/>
                </a:cubicBezTo>
                <a:cubicBezTo>
                  <a:pt x="1525783" y="353151"/>
                  <a:pt x="1554845" y="355342"/>
                  <a:pt x="1785554" y="353575"/>
                </a:cubicBezTo>
                <a:cubicBezTo>
                  <a:pt x="2016263" y="351808"/>
                  <a:pt x="2196363" y="379408"/>
                  <a:pt x="2475025" y="353575"/>
                </a:cubicBezTo>
                <a:cubicBezTo>
                  <a:pt x="2475042" y="312596"/>
                  <a:pt x="2476822" y="233799"/>
                  <a:pt x="2475025" y="176788"/>
                </a:cubicBezTo>
                <a:cubicBezTo>
                  <a:pt x="2460872" y="94608"/>
                  <a:pt x="2561436" y="8932"/>
                  <a:pt x="2651813" y="0"/>
                </a:cubicBezTo>
                <a:cubicBezTo>
                  <a:pt x="2738196" y="-241"/>
                  <a:pt x="2826902" y="80557"/>
                  <a:pt x="2828601" y="176788"/>
                </a:cubicBezTo>
                <a:cubicBezTo>
                  <a:pt x="2760075" y="921875"/>
                  <a:pt x="2869355" y="1742943"/>
                  <a:pt x="2828600" y="2377807"/>
                </a:cubicBezTo>
                <a:cubicBezTo>
                  <a:pt x="2817412" y="2477756"/>
                  <a:pt x="2764671" y="2551805"/>
                  <a:pt x="2651812" y="2554595"/>
                </a:cubicBezTo>
                <a:cubicBezTo>
                  <a:pt x="2438537" y="2565478"/>
                  <a:pt x="2280363" y="2530166"/>
                  <a:pt x="2031288" y="2554595"/>
                </a:cubicBezTo>
                <a:cubicBezTo>
                  <a:pt x="1782213" y="2579024"/>
                  <a:pt x="1699886" y="2526335"/>
                  <a:pt x="1456729" y="2554594"/>
                </a:cubicBezTo>
                <a:cubicBezTo>
                  <a:pt x="1213572" y="2582854"/>
                  <a:pt x="1087069" y="2570583"/>
                  <a:pt x="951117" y="2554594"/>
                </a:cubicBezTo>
                <a:cubicBezTo>
                  <a:pt x="815165" y="2538605"/>
                  <a:pt x="491207" y="2549265"/>
                  <a:pt x="353575" y="2554594"/>
                </a:cubicBezTo>
                <a:cubicBezTo>
                  <a:pt x="345486" y="2617557"/>
                  <a:pt x="360135" y="2690697"/>
                  <a:pt x="353575" y="2731382"/>
                </a:cubicBezTo>
                <a:cubicBezTo>
                  <a:pt x="341313" y="2841543"/>
                  <a:pt x="279778" y="2919179"/>
                  <a:pt x="176787" y="2908170"/>
                </a:cubicBezTo>
                <a:cubicBezTo>
                  <a:pt x="96165" y="2905659"/>
                  <a:pt x="-4164" y="2837636"/>
                  <a:pt x="-1" y="2731382"/>
                </a:cubicBezTo>
                <a:cubicBezTo>
                  <a:pt x="20887" y="1898766"/>
                  <a:pt x="125038" y="1352682"/>
                  <a:pt x="0" y="530363"/>
                </a:cubicBezTo>
                <a:close/>
                <a:moveTo>
                  <a:pt x="2475025" y="353575"/>
                </a:moveTo>
                <a:cubicBezTo>
                  <a:pt x="2563082" y="358206"/>
                  <a:pt x="2569930" y="345311"/>
                  <a:pt x="2651813" y="353575"/>
                </a:cubicBezTo>
                <a:cubicBezTo>
                  <a:pt x="2750574" y="360518"/>
                  <a:pt x="2846818" y="261786"/>
                  <a:pt x="2828601" y="176787"/>
                </a:cubicBezTo>
                <a:moveTo>
                  <a:pt x="2651813" y="353575"/>
                </a:moveTo>
                <a:cubicBezTo>
                  <a:pt x="2657609" y="288491"/>
                  <a:pt x="2650289" y="243773"/>
                  <a:pt x="2651813" y="176788"/>
                </a:cubicBezTo>
                <a:cubicBezTo>
                  <a:pt x="2657114" y="235128"/>
                  <a:pt x="2614974" y="264347"/>
                  <a:pt x="2563419" y="265182"/>
                </a:cubicBezTo>
                <a:cubicBezTo>
                  <a:pt x="2513327" y="260078"/>
                  <a:pt x="2482098" y="226190"/>
                  <a:pt x="2475025" y="176788"/>
                </a:cubicBezTo>
                <a:moveTo>
                  <a:pt x="176788" y="707150"/>
                </a:moveTo>
                <a:cubicBezTo>
                  <a:pt x="183438" y="662486"/>
                  <a:pt x="180855" y="588166"/>
                  <a:pt x="176788" y="530363"/>
                </a:cubicBezTo>
                <a:cubicBezTo>
                  <a:pt x="178698" y="481293"/>
                  <a:pt x="218775" y="439051"/>
                  <a:pt x="265182" y="441969"/>
                </a:cubicBezTo>
                <a:cubicBezTo>
                  <a:pt x="322289" y="445463"/>
                  <a:pt x="351263" y="479952"/>
                  <a:pt x="353576" y="530363"/>
                </a:cubicBezTo>
                <a:cubicBezTo>
                  <a:pt x="363913" y="630226"/>
                  <a:pt x="265128" y="707288"/>
                  <a:pt x="176788" y="707151"/>
                </a:cubicBezTo>
                <a:cubicBezTo>
                  <a:pt x="70004" y="719490"/>
                  <a:pt x="7107" y="631250"/>
                  <a:pt x="0" y="530363"/>
                </a:cubicBezTo>
                <a:moveTo>
                  <a:pt x="353575" y="530363"/>
                </a:moveTo>
                <a:cubicBezTo>
                  <a:pt x="341362" y="699532"/>
                  <a:pt x="321882" y="913706"/>
                  <a:pt x="353575" y="1164622"/>
                </a:cubicBezTo>
                <a:cubicBezTo>
                  <a:pt x="385268" y="1415538"/>
                  <a:pt x="387588" y="1590594"/>
                  <a:pt x="353575" y="1879850"/>
                </a:cubicBezTo>
                <a:cubicBezTo>
                  <a:pt x="319562" y="2169106"/>
                  <a:pt x="329545" y="2385736"/>
                  <a:pt x="353575" y="2554594"/>
                </a:cubicBezTo>
              </a:path>
            </a:pathLst>
          </a:custGeom>
          <a:blipFill dpi="0" rotWithShape="1">
            <a:blip r:embed="rId7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 b="1" dirty="0">
                <a:solidFill>
                  <a:schemeClr val="tx1"/>
                </a:solidFill>
              </a:rPr>
              <a:t>Plakat za promoviranje  Marshallovog </a:t>
            </a:r>
            <a:endParaRPr lang="hr-HR" sz="2400" b="1" dirty="0" smtClean="0">
              <a:solidFill>
                <a:schemeClr val="tx1"/>
              </a:solidFill>
            </a:endParaRPr>
          </a:p>
          <a:p>
            <a:pPr lvl="0" algn="ctr"/>
            <a:r>
              <a:rPr lang="hr-HR" sz="2400" b="1" dirty="0" smtClean="0">
                <a:solidFill>
                  <a:schemeClr val="tx1"/>
                </a:solidFill>
              </a:rPr>
              <a:t>plana</a:t>
            </a:r>
            <a:endParaRPr lang="hr-HR" sz="2400" b="1" dirty="0">
              <a:solidFill>
                <a:schemeClr val="tx1"/>
              </a:solidFill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xmlns="" id="{DBCD3DBD-72C5-4557-BFC4-0624B1107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1876" y="1395167"/>
            <a:ext cx="3731614" cy="5227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870751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916</Words>
  <Application>Microsoft Office PowerPoint</Application>
  <PresentationFormat>Custom</PresentationFormat>
  <Paragraphs>272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Elephant</vt:lpstr>
      <vt:lpstr>Calibri</vt:lpstr>
      <vt:lpstr>Times New Roman</vt:lpstr>
      <vt:lpstr>Nunito</vt:lpstr>
      <vt:lpstr>Calibri Light</vt:lpstr>
      <vt:lpstr>Office Theme</vt:lpstr>
      <vt:lpstr>Hladni rat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Obilježja hladnoga rata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dvukelic</cp:lastModifiedBy>
  <cp:revision>49</cp:revision>
  <dcterms:created xsi:type="dcterms:W3CDTF">2021-01-04T08:54:24Z</dcterms:created>
  <dcterms:modified xsi:type="dcterms:W3CDTF">2021-07-01T10:45:07Z</dcterms:modified>
</cp:coreProperties>
</file>